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0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2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3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4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5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16.xml" ContentType="application/vnd.openxmlformats-officedocument.theme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17.xml" ContentType="application/vnd.openxmlformats-officedocument.theme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18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theme/theme19.xml" ContentType="application/vnd.openxmlformats-officedocument.theme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theme/theme20.xml" ContentType="application/vnd.openxmlformats-officedocument.theme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21.xml" ContentType="application/vnd.openxmlformats-officedocument.theme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55" r:id="rId3"/>
    <p:sldMasterId id="2147483657" r:id="rId4"/>
    <p:sldMasterId id="2147483659" r:id="rId5"/>
    <p:sldMasterId id="2147483661" r:id="rId6"/>
    <p:sldMasterId id="2147483663" r:id="rId7"/>
    <p:sldMasterId id="2147483973" r:id="rId8"/>
    <p:sldMasterId id="2147483990" r:id="rId9"/>
    <p:sldMasterId id="2147484007" r:id="rId10"/>
    <p:sldMasterId id="2147484024" r:id="rId11"/>
    <p:sldMasterId id="2147484041" r:id="rId12"/>
    <p:sldMasterId id="2147484058" r:id="rId13"/>
    <p:sldMasterId id="2147484075" r:id="rId14"/>
    <p:sldMasterId id="2147484092" r:id="rId15"/>
    <p:sldMasterId id="2147484109" r:id="rId16"/>
    <p:sldMasterId id="2147484126" r:id="rId17"/>
    <p:sldMasterId id="2147484143" r:id="rId18"/>
    <p:sldMasterId id="2147484160" r:id="rId19"/>
    <p:sldMasterId id="2147484177" r:id="rId20"/>
    <p:sldMasterId id="2147484194" r:id="rId21"/>
    <p:sldMasterId id="2147484211" r:id="rId22"/>
  </p:sldMasterIdLst>
  <p:notesMasterIdLst>
    <p:notesMasterId r:id="rId51"/>
  </p:notesMasterIdLst>
  <p:sldIdLst>
    <p:sldId id="272" r:id="rId23"/>
    <p:sldId id="273" r:id="rId24"/>
    <p:sldId id="271" r:id="rId25"/>
    <p:sldId id="256" r:id="rId26"/>
    <p:sldId id="286" r:id="rId27"/>
    <p:sldId id="257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65" r:id="rId36"/>
    <p:sldId id="275" r:id="rId37"/>
    <p:sldId id="277" r:id="rId38"/>
    <p:sldId id="276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85" r:id="rId47"/>
    <p:sldId id="266" r:id="rId48"/>
    <p:sldId id="267" r:id="rId49"/>
    <p:sldId id="274" r:id="rId5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00CC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74" autoAdjust="0"/>
  </p:normalViewPr>
  <p:slideViewPr>
    <p:cSldViewPr>
      <p:cViewPr varScale="1">
        <p:scale>
          <a:sx n="69" d="100"/>
          <a:sy n="69" d="100"/>
        </p:scale>
        <p:origin x="13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slide" Target="slides/slide28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41" Type="http://schemas.openxmlformats.org/officeDocument/2006/relationships/slide" Target="slides/slide1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slide" Target="slides/slide2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slide" Target="slides/slide26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uz-Cyrl-U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DCCDBE8-8FE0-4994-BD8F-A4FE835C6D69}" type="datetimeFigureOut">
              <a:rPr lang="uz-Cyrl-UZ"/>
              <a:pPr>
                <a:defRPr/>
              </a:pPr>
              <a:t>18.08.2020</a:t>
            </a:fld>
            <a:endParaRPr lang="uz-Cyrl-U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z-Cyrl-UZ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z-Cyrl-UZ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uz-Cyrl-U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A3BB9F0-4AC9-4341-A39A-9B6FD3F375D1}" type="slidenum">
              <a:rPr lang="uz-Cyrl-UZ" altLang="ru-RU"/>
              <a:pPr/>
              <a:t>‹#›</a:t>
            </a:fld>
            <a:endParaRPr lang="uz-Cyrl-UZ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A5AE70-713B-4653-97E6-25536934339B}" type="slidenum">
              <a:rPr lang="ru-RU" altLang="uz-Cyrl-UZ">
                <a:latin typeface="Times New Roman" panose="02020603050405020304" pitchFamily="18" charset="0"/>
              </a:rPr>
              <a:pPr/>
              <a:t>1</a:t>
            </a:fld>
            <a:endParaRPr lang="ru-RU" altLang="uz-Cyrl-UZ">
              <a:latin typeface="Times New Roman" panose="02020603050405020304" pitchFamily="18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uz-Cyrl-UZ" smtClean="0"/>
              <a:t>Используйте этот шаблон для создания страниц рабочей группў или проекта в </a:t>
            </a:r>
            <a:r>
              <a:rPr lang="ru-RU" altLang="uz-Cyrl-UZ" noProof="1" smtClean="0"/>
              <a:t>интрасети</a:t>
            </a:r>
            <a:r>
              <a:rPr lang="ru-RU" altLang="uz-Cyrl-UZ" smtClean="0"/>
              <a:t>.  Измените содержание, добавив свою информацию. Можно также изменить структуру узла, добавив или удалив слайдў.  Элементў управления перемещением по страницам находятся в образце слайдов.  Чтобў изменить их, вўберите пункт </a:t>
            </a:r>
            <a:r>
              <a:rPr lang="ru-RU" altLang="uz-Cyrl-UZ" b="1" smtClean="0"/>
              <a:t>Образец</a:t>
            </a:r>
            <a:r>
              <a:rPr lang="ru-RU" altLang="uz-Cyrl-UZ" smtClean="0"/>
              <a:t> из меню </a:t>
            </a:r>
            <a:r>
              <a:rPr lang="ru-RU" altLang="uz-Cyrl-UZ" b="1" smtClean="0"/>
              <a:t>Вид</a:t>
            </a:r>
            <a:r>
              <a:rPr lang="ru-RU" altLang="uz-Cyrl-UZ" smtClean="0"/>
              <a:t> и вўполните команду </a:t>
            </a:r>
            <a:r>
              <a:rPr lang="ru-RU" altLang="uz-Cyrl-UZ" b="1" smtClean="0"/>
              <a:t>Образец слайдов</a:t>
            </a:r>
            <a:r>
              <a:rPr lang="ru-RU" altLang="uz-Cyrl-UZ" smtClean="0"/>
              <a:t>.  Чтобў добавить, удалить или изменить </a:t>
            </a:r>
            <a:r>
              <a:rPr lang="ru-RU" altLang="uz-Cyrl-UZ" noProof="1" smtClean="0"/>
              <a:t>гиперссўлки</a:t>
            </a:r>
            <a:r>
              <a:rPr lang="ru-RU" altLang="uz-Cyrl-UZ" smtClean="0"/>
              <a:t>, вўберите текст или объект, а затем вўполните команду </a:t>
            </a:r>
            <a:r>
              <a:rPr lang="ru-RU" altLang="uz-Cyrl-UZ" b="1" noProof="1" smtClean="0"/>
              <a:t>Гиперссўлка</a:t>
            </a:r>
            <a:r>
              <a:rPr lang="ru-RU" altLang="uz-Cyrl-UZ" smtClean="0"/>
              <a:t> из меню </a:t>
            </a:r>
            <a:r>
              <a:rPr lang="ru-RU" altLang="uz-Cyrl-UZ" b="1" smtClean="0"/>
              <a:t>Вставка</a:t>
            </a:r>
            <a:r>
              <a:rPr lang="ru-RU" altLang="uz-Cyrl-UZ" smtClean="0"/>
              <a:t>.</a:t>
            </a:r>
          </a:p>
          <a:p>
            <a:pPr eaLnBrk="1" hangingPunct="1">
              <a:spcBef>
                <a:spcPct val="0"/>
              </a:spcBef>
            </a:pPr>
            <a:endParaRPr lang="ru-RU" altLang="uz-Cyrl-UZ" smtClean="0"/>
          </a:p>
          <a:p>
            <a:pPr eaLnBrk="1" hangingPunct="1">
              <a:spcBef>
                <a:spcPct val="0"/>
              </a:spcBef>
            </a:pPr>
            <a:r>
              <a:rPr lang="ru-RU" altLang="uz-Cyrl-UZ" smtClean="0"/>
              <a:t>После завершения работў над узлом удалите эти заметки для уменьшения размера готовўх HTML-файлов.</a:t>
            </a:r>
          </a:p>
          <a:p>
            <a:pPr eaLnBrk="1" hangingPunct="1">
              <a:spcBef>
                <a:spcPct val="0"/>
              </a:spcBef>
            </a:pPr>
            <a:endParaRPr lang="ru-RU" altLang="uz-Cyrl-UZ" smtClean="0"/>
          </a:p>
          <a:p>
            <a:pPr eaLnBrk="1" hangingPunct="1">
              <a:spcBef>
                <a:spcPct val="0"/>
              </a:spcBef>
            </a:pPr>
            <a:r>
              <a:rPr lang="ru-RU" altLang="uz-Cyrl-UZ" smtClean="0"/>
              <a:t>Дополнительнўе сведения можно получить у мастера ответов по следующим запросам: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altLang="uz-Cyrl-UZ" smtClean="0"/>
              <a:t>Образец слайдов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altLang="uz-Cyrl-UZ" noProof="1" smtClean="0"/>
              <a:t>Гиперссўлки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11998573 h 1000"/>
              <a:gd name="T6" fmla="*/ 0 w 1000"/>
              <a:gd name="T7" fmla="*/ 11998573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BFCEC8E-A706-49B6-B2A9-65ED4B34C2C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26055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51DFE5-6FEF-4DFB-8BC1-79E53BCDCFC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084187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5D9B6-23FF-4DF0-A5AA-112D5F457CE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025757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4C024-F19B-42B0-BF51-3F5604D703B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7231948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A7E6C-A9BE-46E4-9AD1-050581370AD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973913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3C715-5F3E-40DD-9126-BEFE644A19B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50302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3B51165-9DCD-449D-B7DA-6CD3D4B7C17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8040458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CAE27-F43F-45BA-9555-046E69496F5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9706821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97F95FD-7F15-402E-B932-AD66E40B626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272744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457FB7A-3D80-4B82-8345-703C3391E5B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3085818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1AE34-FA73-40DE-9C6D-26BB406DDB5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273076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A2D34-AAF9-4569-BC1A-865426E9E05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2255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5104A4-3EFB-4E67-B843-9185D7A62DD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903087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212C0-CABC-4C99-8FA1-75CF86E48C5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7206259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E0336-8F51-4095-B79A-16E9A9E1E09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09136689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7683B-26BF-432D-B53B-F26F182E8F7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3654417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77349-F01C-4488-A16B-82B8CA7D811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0044666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226484-8246-4DD8-A748-2862C61F03D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2696610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AF5BA-D5A4-477C-8AFB-067C08C0095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19025460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D0EE0-134A-4F02-AE49-3D620764715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514472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8A18D-3DA4-4F0F-A357-C2F8126C999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5838212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81449-0066-4C52-8958-9F31FD59B7E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955643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3F955-911F-43FD-9AC1-B28CCC1B5E5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05427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689 h 2182"/>
                <a:gd name="T4" fmla="*/ 5590 w 4897"/>
                <a:gd name="T5" fmla="*/ 1689 h 2182"/>
                <a:gd name="T6" fmla="*/ 559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3687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687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7C78D-C2DE-426B-8622-82A5FD77167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76425973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705D9DE-3AB9-4FDF-AFC2-9BFC12DE07A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2988649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88BBE-FA27-4BD9-8486-D1CC570D90A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3194412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287B5A0-72A8-4F24-BD37-33199C7AEE0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4101770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22A3BAF-79F6-45C2-805F-BF36A9491D7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4603020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82CB78-1310-4E7C-924E-34CE5BD078D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2802765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91AE2-5E7D-485B-8262-07AA10FE15C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3562021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BABD-C587-43A0-951C-77EE3575069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1688009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42613-9258-45C2-8C1A-83027CAE996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1098947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68B47-03D5-4153-93E3-86CD2D4978B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3211533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63A61-5E21-4695-A83B-62C9EA660D8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44079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84907B-441B-448B-B3D7-DBA428CA6F3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40590520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5B923-41C4-4C4C-B603-D04C400904A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650573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6DFA5-7E4D-414E-9631-2E96DE343D4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316856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9C4EC-C69C-4F01-8E33-00F98795343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4704488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F19D15-6295-433A-A5A7-00A0949FD3A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63233865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DE92A-A367-4F48-B94A-F66F5C57B84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1778469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B3C45-27EC-4393-85A3-9382B148DC2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72661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F5E023F-6AEA-4324-89FC-8005F93153C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54764715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F24A9-71B6-4CB2-AAA9-68065F1F5CC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96848850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5E43ECF-49DA-4FD0-B7F5-ADB0A3C178F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4768456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D97BF7C-F631-4EED-B513-396E71F62B8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66744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4FC27B-E4FF-4987-8136-B759888C9AB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4244927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C14A7-C9E7-4FB0-9D7C-0040A4CDA88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3997691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74EED-71E8-4EF7-89B8-145C63E2514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8228268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F6E25-BA2E-48FB-A3E3-C01D1EEE125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0044803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CF57D-D38F-4EBA-BDA8-9C20E76F506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09219953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AFFE9-2694-4237-AC31-76D02D758F9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79334862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F626C-D2B0-4919-AB55-623A842AA76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5525737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BF052-A865-428E-92E7-5977E1E1AD3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88867004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ACA87-AEC5-4F5D-9313-E78A8563AEF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0560618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EC935-AC60-4832-8858-A24890B2A75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8920143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4E1EF-A4A2-4419-8925-78257F17EDD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06391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4014B1-4E7B-4853-8CE1-348EDB75245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814685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4ED7-AF90-4A6D-9F30-2F62A19B313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9114407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F6F0C-AA09-4CD0-917D-B323A84AA02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412753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8535D93-8888-479B-B6DA-DACA0F3C217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0726118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45A02-8319-4B65-9C01-43B35220F4D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8086554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2712842-E4D4-4919-A581-B88DBCDBC7A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0139586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B346EA8-23F0-442D-A19D-3CCA0914534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0327917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62384B-FCB5-4859-8A1D-022C26BE023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15634180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64FBC-215E-406F-B074-5934EA5F16E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0180234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F4047-5123-4D21-8A9B-F43F32FEB8F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8843037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2A96B-CD33-4AFE-B862-37F26180C96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555262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29304F-7AEC-4FDF-9B5D-872CB4C6B33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9349643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C3A82-C180-40CE-8C27-0C3E964C255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9250695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CD91B-0123-4FDF-B0E3-1BB7AF1DE79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18523285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93D3A-9473-47FF-B5D4-FE90343E5CE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3488750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BDBDC-6133-44C4-A7D7-25D5DB0E633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7946713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94821F-702F-43D3-B3DC-1B9E10FB050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9445093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F8A0C-1A22-495E-8C41-CC841B6239A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4744284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90EA0A-27F1-4235-B840-3D040EAAA8A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6727142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6938D-A581-4117-A8C3-54F7C73CD35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8490450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76F3015-BD7F-47CE-8420-7B22EC6BF59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7375397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1D3CA-3B95-4EAD-851C-E89EF0FE9BC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113342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0644B3-BE9E-41E7-BEE4-DD48A7D7331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1645320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479F5EA-81FE-4BFE-97B8-5433A037E55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2029264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259B460-3B07-4DE7-A27F-C23C67D6510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8598751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9BA1D-4006-4323-897C-9A6C7523776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3226533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CC287-B74E-4118-851C-D064D06ABB0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4245804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B605D-5191-4625-B154-DA367A8CDFA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49243733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F53E8-69AB-476B-985E-E5E0F5CE2F5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2148152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AFFB9-E896-4D2E-BF82-27C30B20708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42928453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39A2A-8DF8-4BDA-9CBA-7E91999872C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8892400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56E96-6581-4670-BD0D-60A8446020E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27184252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74249-2EFA-46A5-A038-A7E2977EF3A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18054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17D4D0-E98F-4D61-86E6-6617739639A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0963251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A2B48-7723-4C84-8A27-505A42BD629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089755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11D6A-B7E1-4BBA-ADEF-4AE8775F93E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9623003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CD925-D3D9-45F5-9F89-1F98E947CCC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9904366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8D38D-5B17-4C14-88A2-CBE4679A545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6646063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7871B4A-D240-4A80-804A-24A6AC6B27B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4396256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6CA98-0770-4FCD-805C-93D7375041B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704474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E18F887-4B1F-415B-93B7-3B5A1E74386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0358320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9195FC2-B4FE-464A-AE26-CF3C8C2344A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4090536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64491-7A28-4223-9287-B757A39FAD6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7116311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23C6F-F8F6-40C2-9DE1-843E5CBC32B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09488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2E5225-670F-492E-9E35-008E9482F50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7739027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17BF1-E50A-4545-86B6-36A9B25B366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4542296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A2757-5D0A-428B-B9BC-A9049795082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8586345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A0C5D2-D066-47D4-BEDE-213C4FFC4F8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7030252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4276B-D75B-453A-A136-2370F65A05A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9462793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95681-3F78-44CB-A249-3CA9F160F5A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4666352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9191C-D31E-42F6-8F2F-D38BCA3C564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663736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6CC476-C2EE-4008-A8F9-2D4B8088632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7461636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B4EA8-D875-410B-B9D6-CF9CAD2EE45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2587001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941CA-98F7-491E-B5B1-30ACA01C573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9858036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C6A7A-2874-4246-8559-98ABE89D1CD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5777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C638DA-30BC-4A65-A827-58A3ADA9FF5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635530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E1E1AD-9F7D-48E4-BAAB-5CE85E490E6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6740459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1FDFCA9-1CCC-4BBD-9865-613F287A98F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7663939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F5400-E76B-4FC6-B205-390E9394D7B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96336106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97A72D2-AE47-474F-A137-5A2A8CEB7F9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57073943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51A34FB-A9BE-4328-B732-9639141A27A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29408331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A3AF4-36B7-4D04-895F-C2272289D6C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5685397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FA74E-9C5C-4DD5-AB97-192D2957679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7323176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AB96A-DE0F-4854-A259-81086376AB9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372695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10395-9854-4D75-BC64-83999E5BEC9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4895836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55B43-CC3B-4AB7-BF09-A9EEDEC3B05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8870055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F176DA-5CC8-4F8D-B95B-E8CC66C2C7B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0469382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A80941-309A-47B4-A4D4-C1C01D7F4C3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4648734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90999-B32A-407A-967A-29D31644AA1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6345595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575A3-A317-4772-8E5D-7100BF04202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804178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E209A7-579E-4AF2-B024-D3F20BADDD6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52581623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4B61C-5B26-47D3-A74A-898DBD3F417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3394990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8373D-5A84-4336-8D55-4C45E4F4CCD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0603261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8B028-2D48-46A8-AF0A-9AEE39F8FEE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7338978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E36BEAC-04FB-4D0D-A034-5C203ACAA8A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2983558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AA4EE-6308-4121-B59F-7CC973766CD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6474849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660BB3A-406E-4E24-8ACA-2C259A10EB5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66583051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D7211199-9126-44BC-93D9-F0B7D865641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8058201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36BCA5-39A4-4DA3-8150-11A7EE08CA7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8783769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FDF38-1F32-4CA9-A33E-3F9CE303445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30462765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5E184-E63C-4932-A29C-96604F1BFD3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12410859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65F9E-F608-4459-8D63-3A9DA87200B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8305662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0129C-B39B-4971-8258-BBF88A84907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357475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72067-9DB4-41F2-92EF-69EA32BA859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03951918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D7DC4-34AF-4B4E-9742-EE0E7B19283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4889537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206E5-97C6-49D3-85A6-A86DF56B410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8566197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524B9-B0E2-4608-8C39-D2A86E7E4BA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7046285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A374F-9AC0-452E-A02F-A5B28F0D4F9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2100853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18095-D4B3-4F36-BAFE-1AE8750D478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2593577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7 w 3985"/>
              <a:gd name="T1" fmla="*/ 0 h 3619"/>
              <a:gd name="T2" fmla="*/ 0 w 3985"/>
              <a:gd name="T3" fmla="*/ 2147483647 h 3619"/>
              <a:gd name="T4" fmla="*/ 2147483647 w 3985"/>
              <a:gd name="T5" fmla="*/ 2147483647 h 3619"/>
              <a:gd name="T6" fmla="*/ 2147483647 w 3985"/>
              <a:gd name="T7" fmla="*/ 2147483647 h 3619"/>
              <a:gd name="T8" fmla="*/ 2147483647 w 3985"/>
              <a:gd name="T9" fmla="*/ 0 h 3619"/>
              <a:gd name="T10" fmla="*/ 2147483647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6376 w 794"/>
                <a:gd name="T1" fmla="*/ 2383 h 414"/>
                <a:gd name="T2" fmla="*/ 5702 w 794"/>
                <a:gd name="T3" fmla="*/ 1919 h 414"/>
                <a:gd name="T4" fmla="*/ 4466 w 794"/>
                <a:gd name="T5" fmla="*/ 1268 h 414"/>
                <a:gd name="T6" fmla="*/ 570 w 794"/>
                <a:gd name="T7" fmla="*/ 0 h 414"/>
                <a:gd name="T8" fmla="*/ 184 w 794"/>
                <a:gd name="T9" fmla="*/ 120 h 414"/>
                <a:gd name="T10" fmla="*/ 0 w 794"/>
                <a:gd name="T11" fmla="*/ 501 h 414"/>
                <a:gd name="T12" fmla="*/ 224 w 794"/>
                <a:gd name="T13" fmla="*/ 936 h 414"/>
                <a:gd name="T14" fmla="*/ 4577 w 794"/>
                <a:gd name="T15" fmla="*/ 2469 h 414"/>
                <a:gd name="T16" fmla="*/ 5531 w 794"/>
                <a:gd name="T17" fmla="*/ 2371 h 414"/>
                <a:gd name="T18" fmla="*/ 6302 w 794"/>
                <a:gd name="T19" fmla="*/ 2498 h 414"/>
                <a:gd name="T20" fmla="*/ 6376 w 794"/>
                <a:gd name="T21" fmla="*/ 2383 h 414"/>
                <a:gd name="T22" fmla="*/ 6376 w 794"/>
                <a:gd name="T23" fmla="*/ 2383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274 w 1586"/>
                <a:gd name="T1" fmla="*/ 0 h 821"/>
                <a:gd name="T2" fmla="*/ 2664 w 1586"/>
                <a:gd name="T3" fmla="*/ 781 h 821"/>
                <a:gd name="T4" fmla="*/ 2858 w 1586"/>
                <a:gd name="T5" fmla="*/ 960 h 821"/>
                <a:gd name="T6" fmla="*/ 3175 w 1586"/>
                <a:gd name="T7" fmla="*/ 1191 h 821"/>
                <a:gd name="T8" fmla="*/ 3133 w 1586"/>
                <a:gd name="T9" fmla="*/ 1235 h 821"/>
                <a:gd name="T10" fmla="*/ 2702 w 1586"/>
                <a:gd name="T11" fmla="*/ 1184 h 821"/>
                <a:gd name="T12" fmla="*/ 2292 w 1586"/>
                <a:gd name="T13" fmla="*/ 1220 h 821"/>
                <a:gd name="T14" fmla="*/ 83 w 1586"/>
                <a:gd name="T15" fmla="*/ 449 h 821"/>
                <a:gd name="T16" fmla="*/ 0 w 1586"/>
                <a:gd name="T17" fmla="*/ 226 h 821"/>
                <a:gd name="T18" fmla="*/ 92 w 1586"/>
                <a:gd name="T19" fmla="*/ 48 h 821"/>
                <a:gd name="T20" fmla="*/ 274 w 1586"/>
                <a:gd name="T21" fmla="*/ 0 h 821"/>
                <a:gd name="T22" fmla="*/ 27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492 h 747"/>
                <a:gd name="T2" fmla="*/ 1855 w 1049"/>
                <a:gd name="T3" fmla="*/ 1131 h 747"/>
                <a:gd name="T4" fmla="*/ 1889 w 1049"/>
                <a:gd name="T5" fmla="*/ 808 h 747"/>
                <a:gd name="T6" fmla="*/ 2111 w 1049"/>
                <a:gd name="T7" fmla="*/ 639 h 747"/>
                <a:gd name="T8" fmla="*/ 157 w 1049"/>
                <a:gd name="T9" fmla="*/ 0 h 747"/>
                <a:gd name="T10" fmla="*/ 0 w 1049"/>
                <a:gd name="T11" fmla="*/ 192 h 747"/>
                <a:gd name="T12" fmla="*/ 0 w 1049"/>
                <a:gd name="T13" fmla="*/ 492 h 747"/>
                <a:gd name="T14" fmla="*/ 0 w 1049"/>
                <a:gd name="T15" fmla="*/ 492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219 w 150"/>
                  <a:gd name="T1" fmla="*/ 0 h 173"/>
                  <a:gd name="T2" fmla="*/ 81 w 150"/>
                  <a:gd name="T3" fmla="*/ 101 h 173"/>
                  <a:gd name="T4" fmla="*/ 0 w 150"/>
                  <a:gd name="T5" fmla="*/ 265 h 173"/>
                  <a:gd name="T6" fmla="*/ 160 w 150"/>
                  <a:gd name="T7" fmla="*/ 245 h 173"/>
                  <a:gd name="T8" fmla="*/ 206 w 150"/>
                  <a:gd name="T9" fmla="*/ 129 h 173"/>
                  <a:gd name="T10" fmla="*/ 300 w 150"/>
                  <a:gd name="T11" fmla="*/ 41 h 173"/>
                  <a:gd name="T12" fmla="*/ 219 w 150"/>
                  <a:gd name="T13" fmla="*/ 0 h 173"/>
                  <a:gd name="T14" fmla="*/ 219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313 w 1684"/>
                  <a:gd name="T1" fmla="*/ 0 h 880"/>
                  <a:gd name="T2" fmla="*/ 126 w 1684"/>
                  <a:gd name="T3" fmla="*/ 79 h 880"/>
                  <a:gd name="T4" fmla="*/ 0 w 1684"/>
                  <a:gd name="T5" fmla="*/ 314 h 880"/>
                  <a:gd name="T6" fmla="*/ 135 w 1684"/>
                  <a:gd name="T7" fmla="*/ 541 h 880"/>
                  <a:gd name="T8" fmla="*/ 2373 w 1684"/>
                  <a:gd name="T9" fmla="*/ 1308 h 880"/>
                  <a:gd name="T10" fmla="*/ 2855 w 1684"/>
                  <a:gd name="T11" fmla="*/ 1260 h 880"/>
                  <a:gd name="T12" fmla="*/ 3245 w 1684"/>
                  <a:gd name="T13" fmla="*/ 1328 h 880"/>
                  <a:gd name="T14" fmla="*/ 3381 w 1684"/>
                  <a:gd name="T15" fmla="*/ 1220 h 880"/>
                  <a:gd name="T16" fmla="*/ 3015 w 1684"/>
                  <a:gd name="T17" fmla="*/ 1002 h 880"/>
                  <a:gd name="T18" fmla="*/ 2866 w 1684"/>
                  <a:gd name="T19" fmla="*/ 773 h 880"/>
                  <a:gd name="T20" fmla="*/ 2749 w 1684"/>
                  <a:gd name="T21" fmla="*/ 795 h 880"/>
                  <a:gd name="T22" fmla="*/ 2889 w 1684"/>
                  <a:gd name="T23" fmla="*/ 1002 h 880"/>
                  <a:gd name="T24" fmla="*/ 3168 w 1684"/>
                  <a:gd name="T25" fmla="*/ 1222 h 880"/>
                  <a:gd name="T26" fmla="*/ 2837 w 1684"/>
                  <a:gd name="T27" fmla="*/ 1188 h 880"/>
                  <a:gd name="T28" fmla="*/ 2447 w 1684"/>
                  <a:gd name="T29" fmla="*/ 1228 h 880"/>
                  <a:gd name="T30" fmla="*/ 2519 w 1684"/>
                  <a:gd name="T31" fmla="*/ 980 h 880"/>
                  <a:gd name="T32" fmla="*/ 2686 w 1684"/>
                  <a:gd name="T33" fmla="*/ 812 h 880"/>
                  <a:gd name="T34" fmla="*/ 2491 w 1684"/>
                  <a:gd name="T35" fmla="*/ 833 h 880"/>
                  <a:gd name="T36" fmla="*/ 2339 w 1684"/>
                  <a:gd name="T37" fmla="*/ 993 h 880"/>
                  <a:gd name="T38" fmla="*/ 2287 w 1684"/>
                  <a:gd name="T39" fmla="*/ 1194 h 880"/>
                  <a:gd name="T40" fmla="*/ 215 w 1684"/>
                  <a:gd name="T41" fmla="*/ 468 h 880"/>
                  <a:gd name="T42" fmla="*/ 160 w 1684"/>
                  <a:gd name="T43" fmla="*/ 324 h 880"/>
                  <a:gd name="T44" fmla="*/ 207 w 1684"/>
                  <a:gd name="T45" fmla="*/ 144 h 880"/>
                  <a:gd name="T46" fmla="*/ 435 w 1684"/>
                  <a:gd name="T47" fmla="*/ 0 h 880"/>
                  <a:gd name="T48" fmla="*/ 313 w 1684"/>
                  <a:gd name="T49" fmla="*/ 0 h 880"/>
                  <a:gd name="T50" fmla="*/ 313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201 w 1190"/>
                  <a:gd name="T1" fmla="*/ 0 h 500"/>
                  <a:gd name="T2" fmla="*/ 2389 w 1190"/>
                  <a:gd name="T3" fmla="*/ 739 h 500"/>
                  <a:gd name="T4" fmla="*/ 2159 w 1190"/>
                  <a:gd name="T5" fmla="*/ 754 h 500"/>
                  <a:gd name="T6" fmla="*/ 0 w 1190"/>
                  <a:gd name="T7" fmla="*/ 41 h 500"/>
                  <a:gd name="T8" fmla="*/ 201 w 1190"/>
                  <a:gd name="T9" fmla="*/ 0 h 500"/>
                  <a:gd name="T10" fmla="*/ 20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234 w 160"/>
                  <a:gd name="T1" fmla="*/ 0 h 335"/>
                  <a:gd name="T2" fmla="*/ 38 w 160"/>
                  <a:gd name="T3" fmla="*/ 159 h 335"/>
                  <a:gd name="T4" fmla="*/ 0 w 160"/>
                  <a:gd name="T5" fmla="*/ 344 h 335"/>
                  <a:gd name="T6" fmla="*/ 67 w 160"/>
                  <a:gd name="T7" fmla="*/ 470 h 335"/>
                  <a:gd name="T8" fmla="*/ 189 w 160"/>
                  <a:gd name="T9" fmla="*/ 502 h 335"/>
                  <a:gd name="T10" fmla="*/ 153 w 160"/>
                  <a:gd name="T11" fmla="*/ 230 h 335"/>
                  <a:gd name="T12" fmla="*/ 322 w 160"/>
                  <a:gd name="T13" fmla="*/ 26 h 335"/>
                  <a:gd name="T14" fmla="*/ 234 w 160"/>
                  <a:gd name="T15" fmla="*/ 0 h 335"/>
                  <a:gd name="T16" fmla="*/ 234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28 w 489"/>
                  <a:gd name="T1" fmla="*/ 52 h 296"/>
                  <a:gd name="T2" fmla="*/ 319 w 489"/>
                  <a:gd name="T3" fmla="*/ 100 h 296"/>
                  <a:gd name="T4" fmla="*/ 647 w 489"/>
                  <a:gd name="T5" fmla="*/ 207 h 296"/>
                  <a:gd name="T6" fmla="*/ 879 w 489"/>
                  <a:gd name="T7" fmla="*/ 368 h 296"/>
                  <a:gd name="T8" fmla="*/ 651 w 489"/>
                  <a:gd name="T9" fmla="*/ 348 h 296"/>
                  <a:gd name="T10" fmla="*/ 277 w 489"/>
                  <a:gd name="T11" fmla="*/ 221 h 296"/>
                  <a:gd name="T12" fmla="*/ 100 w 489"/>
                  <a:gd name="T13" fmla="*/ 121 h 296"/>
                  <a:gd name="T14" fmla="*/ 213 w 489"/>
                  <a:gd name="T15" fmla="*/ 246 h 296"/>
                  <a:gd name="T16" fmla="*/ 543 w 489"/>
                  <a:gd name="T17" fmla="*/ 408 h 296"/>
                  <a:gd name="T18" fmla="*/ 930 w 489"/>
                  <a:gd name="T19" fmla="*/ 448 h 296"/>
                  <a:gd name="T20" fmla="*/ 976 w 489"/>
                  <a:gd name="T21" fmla="*/ 338 h 296"/>
                  <a:gd name="T22" fmla="*/ 787 w 489"/>
                  <a:gd name="T23" fmla="*/ 182 h 296"/>
                  <a:gd name="T24" fmla="*/ 339 w 489"/>
                  <a:gd name="T25" fmla="*/ 26 h 296"/>
                  <a:gd name="T26" fmla="*/ 0 w 489"/>
                  <a:gd name="T27" fmla="*/ 0 h 296"/>
                  <a:gd name="T28" fmla="*/ 28 w 489"/>
                  <a:gd name="T29" fmla="*/ 52 h 296"/>
                  <a:gd name="T30" fmla="*/ 28 w 489"/>
                  <a:gd name="T31" fmla="*/ 5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498 w 794"/>
                <a:gd name="T1" fmla="*/ 198 h 414"/>
                <a:gd name="T2" fmla="*/ 445 w 794"/>
                <a:gd name="T3" fmla="*/ 159 h 414"/>
                <a:gd name="T4" fmla="*/ 349 w 794"/>
                <a:gd name="T5" fmla="*/ 105 h 414"/>
                <a:gd name="T6" fmla="*/ 44 w 794"/>
                <a:gd name="T7" fmla="*/ 0 h 414"/>
                <a:gd name="T8" fmla="*/ 14 w 794"/>
                <a:gd name="T9" fmla="*/ 10 h 414"/>
                <a:gd name="T10" fmla="*/ 0 w 794"/>
                <a:gd name="T11" fmla="*/ 42 h 414"/>
                <a:gd name="T12" fmla="*/ 17 w 794"/>
                <a:gd name="T13" fmla="*/ 78 h 414"/>
                <a:gd name="T14" fmla="*/ 358 w 794"/>
                <a:gd name="T15" fmla="*/ 205 h 414"/>
                <a:gd name="T16" fmla="*/ 433 w 794"/>
                <a:gd name="T17" fmla="*/ 197 h 414"/>
                <a:gd name="T18" fmla="*/ 493 w 794"/>
                <a:gd name="T19" fmla="*/ 207 h 414"/>
                <a:gd name="T20" fmla="*/ 498 w 794"/>
                <a:gd name="T21" fmla="*/ 198 h 414"/>
                <a:gd name="T22" fmla="*/ 498 w 794"/>
                <a:gd name="T23" fmla="*/ 198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21 w 1586"/>
                <a:gd name="T1" fmla="*/ 0 h 821"/>
                <a:gd name="T2" fmla="*/ 208 w 1586"/>
                <a:gd name="T3" fmla="*/ 65 h 821"/>
                <a:gd name="T4" fmla="*/ 223 w 1586"/>
                <a:gd name="T5" fmla="*/ 79 h 821"/>
                <a:gd name="T6" fmla="*/ 248 w 1586"/>
                <a:gd name="T7" fmla="*/ 99 h 821"/>
                <a:gd name="T8" fmla="*/ 245 w 1586"/>
                <a:gd name="T9" fmla="*/ 102 h 821"/>
                <a:gd name="T10" fmla="*/ 211 w 1586"/>
                <a:gd name="T11" fmla="*/ 98 h 821"/>
                <a:gd name="T12" fmla="*/ 179 w 1586"/>
                <a:gd name="T13" fmla="*/ 101 h 821"/>
                <a:gd name="T14" fmla="*/ 7 w 1586"/>
                <a:gd name="T15" fmla="*/ 37 h 821"/>
                <a:gd name="T16" fmla="*/ 0 w 1586"/>
                <a:gd name="T17" fmla="*/ 19 h 821"/>
                <a:gd name="T18" fmla="*/ 7 w 1586"/>
                <a:gd name="T19" fmla="*/ 4 h 821"/>
                <a:gd name="T20" fmla="*/ 21 w 1586"/>
                <a:gd name="T21" fmla="*/ 0 h 821"/>
                <a:gd name="T22" fmla="*/ 21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>
                <a:gd name="T0" fmla="*/ 0 w 1049"/>
                <a:gd name="T1" fmla="*/ 41 h 747"/>
                <a:gd name="T2" fmla="*/ 145 w 1049"/>
                <a:gd name="T3" fmla="*/ 94 h 747"/>
                <a:gd name="T4" fmla="*/ 148 w 1049"/>
                <a:gd name="T5" fmla="*/ 67 h 747"/>
                <a:gd name="T6" fmla="*/ 165 w 1049"/>
                <a:gd name="T7" fmla="*/ 53 h 747"/>
                <a:gd name="T8" fmla="*/ 12 w 1049"/>
                <a:gd name="T9" fmla="*/ 0 h 747"/>
                <a:gd name="T10" fmla="*/ 0 w 1049"/>
                <a:gd name="T11" fmla="*/ 16 h 747"/>
                <a:gd name="T12" fmla="*/ 0 w 1049"/>
                <a:gd name="T13" fmla="*/ 41 h 747"/>
                <a:gd name="T14" fmla="*/ 0 w 1049"/>
                <a:gd name="T15" fmla="*/ 4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7 w 150"/>
                  <a:gd name="T1" fmla="*/ 0 h 173"/>
                  <a:gd name="T2" fmla="*/ 6 w 150"/>
                  <a:gd name="T3" fmla="*/ 8 h 173"/>
                  <a:gd name="T4" fmla="*/ 0 w 150"/>
                  <a:gd name="T5" fmla="*/ 22 h 173"/>
                  <a:gd name="T6" fmla="*/ 12 w 150"/>
                  <a:gd name="T7" fmla="*/ 20 h 173"/>
                  <a:gd name="T8" fmla="*/ 16 w 150"/>
                  <a:gd name="T9" fmla="*/ 11 h 173"/>
                  <a:gd name="T10" fmla="*/ 23 w 150"/>
                  <a:gd name="T11" fmla="*/ 4 h 173"/>
                  <a:gd name="T12" fmla="*/ 17 w 150"/>
                  <a:gd name="T13" fmla="*/ 0 h 173"/>
                  <a:gd name="T14" fmla="*/ 17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25 w 1684"/>
                  <a:gd name="T1" fmla="*/ 0 h 880"/>
                  <a:gd name="T2" fmla="*/ 10 w 1684"/>
                  <a:gd name="T3" fmla="*/ 6 h 880"/>
                  <a:gd name="T4" fmla="*/ 0 w 1684"/>
                  <a:gd name="T5" fmla="*/ 26 h 880"/>
                  <a:gd name="T6" fmla="*/ 11 w 1684"/>
                  <a:gd name="T7" fmla="*/ 45 h 880"/>
                  <a:gd name="T8" fmla="*/ 185 w 1684"/>
                  <a:gd name="T9" fmla="*/ 108 h 880"/>
                  <a:gd name="T10" fmla="*/ 223 w 1684"/>
                  <a:gd name="T11" fmla="*/ 104 h 880"/>
                  <a:gd name="T12" fmla="*/ 253 w 1684"/>
                  <a:gd name="T13" fmla="*/ 110 h 880"/>
                  <a:gd name="T14" fmla="*/ 264 w 1684"/>
                  <a:gd name="T15" fmla="*/ 101 h 880"/>
                  <a:gd name="T16" fmla="*/ 236 w 1684"/>
                  <a:gd name="T17" fmla="*/ 83 h 880"/>
                  <a:gd name="T18" fmla="*/ 224 w 1684"/>
                  <a:gd name="T19" fmla="*/ 64 h 880"/>
                  <a:gd name="T20" fmla="*/ 215 w 1684"/>
                  <a:gd name="T21" fmla="*/ 66 h 880"/>
                  <a:gd name="T22" fmla="*/ 226 w 1684"/>
                  <a:gd name="T23" fmla="*/ 83 h 880"/>
                  <a:gd name="T24" fmla="*/ 248 w 1684"/>
                  <a:gd name="T25" fmla="*/ 101 h 880"/>
                  <a:gd name="T26" fmla="*/ 222 w 1684"/>
                  <a:gd name="T27" fmla="*/ 98 h 880"/>
                  <a:gd name="T28" fmla="*/ 191 w 1684"/>
                  <a:gd name="T29" fmla="*/ 102 h 880"/>
                  <a:gd name="T30" fmla="*/ 197 w 1684"/>
                  <a:gd name="T31" fmla="*/ 81 h 880"/>
                  <a:gd name="T32" fmla="*/ 210 w 1684"/>
                  <a:gd name="T33" fmla="*/ 67 h 880"/>
                  <a:gd name="T34" fmla="*/ 195 w 1684"/>
                  <a:gd name="T35" fmla="*/ 69 h 880"/>
                  <a:gd name="T36" fmla="*/ 183 w 1684"/>
                  <a:gd name="T37" fmla="*/ 82 h 880"/>
                  <a:gd name="T38" fmla="*/ 179 w 1684"/>
                  <a:gd name="T39" fmla="*/ 99 h 880"/>
                  <a:gd name="T40" fmla="*/ 17 w 1684"/>
                  <a:gd name="T41" fmla="*/ 39 h 880"/>
                  <a:gd name="T42" fmla="*/ 13 w 1684"/>
                  <a:gd name="T43" fmla="*/ 27 h 880"/>
                  <a:gd name="T44" fmla="*/ 16 w 1684"/>
                  <a:gd name="T45" fmla="*/ 12 h 880"/>
                  <a:gd name="T46" fmla="*/ 34 w 1684"/>
                  <a:gd name="T47" fmla="*/ 0 h 880"/>
                  <a:gd name="T48" fmla="*/ 25 w 1684"/>
                  <a:gd name="T49" fmla="*/ 0 h 880"/>
                  <a:gd name="T50" fmla="*/ 25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6 w 1190"/>
                  <a:gd name="T1" fmla="*/ 0 h 500"/>
                  <a:gd name="T2" fmla="*/ 187 w 1190"/>
                  <a:gd name="T3" fmla="*/ 61 h 500"/>
                  <a:gd name="T4" fmla="*/ 169 w 1190"/>
                  <a:gd name="T5" fmla="*/ 62 h 500"/>
                  <a:gd name="T6" fmla="*/ 0 w 1190"/>
                  <a:gd name="T7" fmla="*/ 4 h 500"/>
                  <a:gd name="T8" fmla="*/ 16 w 1190"/>
                  <a:gd name="T9" fmla="*/ 0 h 500"/>
                  <a:gd name="T10" fmla="*/ 16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>
                  <a:gd name="T0" fmla="*/ 18 w 160"/>
                  <a:gd name="T1" fmla="*/ 0 h 335"/>
                  <a:gd name="T2" fmla="*/ 3 w 160"/>
                  <a:gd name="T3" fmla="*/ 13 h 335"/>
                  <a:gd name="T4" fmla="*/ 0 w 160"/>
                  <a:gd name="T5" fmla="*/ 29 h 335"/>
                  <a:gd name="T6" fmla="*/ 5 w 160"/>
                  <a:gd name="T7" fmla="*/ 39 h 335"/>
                  <a:gd name="T8" fmla="*/ 15 w 160"/>
                  <a:gd name="T9" fmla="*/ 42 h 335"/>
                  <a:gd name="T10" fmla="*/ 12 w 160"/>
                  <a:gd name="T11" fmla="*/ 19 h 335"/>
                  <a:gd name="T12" fmla="*/ 25 w 160"/>
                  <a:gd name="T13" fmla="*/ 2 h 335"/>
                  <a:gd name="T14" fmla="*/ 18 w 160"/>
                  <a:gd name="T15" fmla="*/ 0 h 335"/>
                  <a:gd name="T16" fmla="*/ 18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>
                  <a:gd name="T0" fmla="*/ 2 w 489"/>
                  <a:gd name="T1" fmla="*/ 4 h 296"/>
                  <a:gd name="T2" fmla="*/ 25 w 489"/>
                  <a:gd name="T3" fmla="*/ 8 h 296"/>
                  <a:gd name="T4" fmla="*/ 51 w 489"/>
                  <a:gd name="T5" fmla="*/ 17 h 296"/>
                  <a:gd name="T6" fmla="*/ 69 w 489"/>
                  <a:gd name="T7" fmla="*/ 30 h 296"/>
                  <a:gd name="T8" fmla="*/ 51 w 489"/>
                  <a:gd name="T9" fmla="*/ 28 h 296"/>
                  <a:gd name="T10" fmla="*/ 22 w 489"/>
                  <a:gd name="T11" fmla="*/ 18 h 296"/>
                  <a:gd name="T12" fmla="*/ 8 w 489"/>
                  <a:gd name="T13" fmla="*/ 10 h 296"/>
                  <a:gd name="T14" fmla="*/ 17 w 489"/>
                  <a:gd name="T15" fmla="*/ 20 h 296"/>
                  <a:gd name="T16" fmla="*/ 42 w 489"/>
                  <a:gd name="T17" fmla="*/ 33 h 296"/>
                  <a:gd name="T18" fmla="*/ 73 w 489"/>
                  <a:gd name="T19" fmla="*/ 37 h 296"/>
                  <a:gd name="T20" fmla="*/ 76 w 489"/>
                  <a:gd name="T21" fmla="*/ 28 h 296"/>
                  <a:gd name="T22" fmla="*/ 62 w 489"/>
                  <a:gd name="T23" fmla="*/ 15 h 296"/>
                  <a:gd name="T24" fmla="*/ 26 w 489"/>
                  <a:gd name="T25" fmla="*/ 2 h 296"/>
                  <a:gd name="T26" fmla="*/ 0 w 489"/>
                  <a:gd name="T27" fmla="*/ 0 h 296"/>
                  <a:gd name="T28" fmla="*/ 2 w 489"/>
                  <a:gd name="T29" fmla="*/ 4 h 296"/>
                  <a:gd name="T30" fmla="*/ 2 w 489"/>
                  <a:gd name="T31" fmla="*/ 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056447500 w 4288"/>
              <a:gd name="T3" fmla="*/ 645160443 h 459"/>
              <a:gd name="T4" fmla="*/ 2147483647 w 4288"/>
              <a:gd name="T5" fmla="*/ 362902749 h 459"/>
              <a:gd name="T6" fmla="*/ 2147483647 w 4288"/>
              <a:gd name="T7" fmla="*/ 947579400 h 459"/>
              <a:gd name="T8" fmla="*/ 2147483647 w 4288"/>
              <a:gd name="T9" fmla="*/ 383064013 h 459"/>
              <a:gd name="T10" fmla="*/ 2147483647 w 4288"/>
              <a:gd name="T11" fmla="*/ 1149192039 h 459"/>
              <a:gd name="T12" fmla="*/ 2147483647 w 4288"/>
              <a:gd name="T13" fmla="*/ 342741485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80645000 h 240"/>
              <a:gd name="T2" fmla="*/ 705643750 w 560"/>
              <a:gd name="T3" fmla="*/ 362902500 h 240"/>
              <a:gd name="T4" fmla="*/ 1129030000 w 560"/>
              <a:gd name="T5" fmla="*/ 40322500 h 240"/>
              <a:gd name="T6" fmla="*/ 1411287500 w 560"/>
              <a:gd name="T7" fmla="*/ 604837500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08DA77C-FD6B-4092-8C38-427C5761D3B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39364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37092-0837-4645-9198-708B48EA42C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713749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56EA6-E6DD-45E4-8F8C-7DCF58F1E3E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5969812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64859B1-6409-4CE9-AAAE-E7C43D92341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386103487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14534-D896-4372-9612-63E744CCD37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8526032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7C1BFBB-3561-417F-A890-07C0A20C671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6435888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3640B1-5E1B-4C93-9A09-E550DFE2D77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9446658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774F9-23A9-4469-8518-E4DF06CB21F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2578706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B497A-FFF2-4F7D-AA97-6BAB3C2ED0B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170219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6C631-3FF8-449F-9F20-90909360363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04545318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59598-9AF4-4081-B09C-D7E4D79B82A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44339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A95BC3-A8D0-4FC1-8632-2051AAFA900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5063322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188A0-4541-481D-A72A-4D09AA4CD54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7701368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909F2-BDE3-4F66-BD3C-47AB47BE7D9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6074863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B9FA2-66CB-41AD-851E-0C37F9E969D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0033452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B170A-9F57-49DA-B56A-BE392ABE0CD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8866855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FA50E-90C9-4DF4-A483-D228B835D1D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45970668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83340-FD69-463E-B538-70959B12281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90514158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FA9D6-C746-4FB6-8A3B-B4DE4D9E72C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7969059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C439E5-D92A-455A-9B85-67E437973D3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6211089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0C4C5-4B39-4E76-9EB6-49F1E31EFFF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2190536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BC6FE3-174C-4B4A-9506-7068B0EA5A5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839723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B3C4DE-13F7-4900-B612-F9EDEB29B32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4857528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D61240D-EB89-4AF4-83F7-13DBEABCF2C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902207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71079AA-0070-40B1-AFCF-4ED7F669C7E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81620090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3939C-BEE0-4EEA-8D3F-A58EDF1DFBC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6009846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C1D52-D60E-41CE-83AC-96961879BBC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6210113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DF6FB-AD08-4530-B696-5EBE615D465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71868569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7B016-390D-4B59-AE0C-791B41D0103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7950238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1CB16-4CA2-4AEB-A57B-73C104EA10C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0723843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87787-61EC-46BB-931E-E488672FE43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9050788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DC111-99D0-470E-83A5-3CBEE06E0B9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68536896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85929-9AEF-424B-B72A-8FB6A6AEE4D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29098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DE05D5-7710-4A86-82B8-E1427DF9CF8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71362276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CA6EA-C26A-45BE-88CC-51BE5BE3527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4902785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B9AF2-7F72-43D7-8E3D-7E8F714C79B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0128335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CAC45-4E48-467D-B7D3-AB83A70BA6B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8271677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06B23-BE6A-4ACA-A4BE-A53DBC59507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7130611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49000A9-E19F-4448-9808-61D0D7A7CFD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0272744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883B33-D944-4096-A8B7-60E8D999D8A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3924430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4208611-4AE9-4FFF-B6BF-57567DA4B0F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83980446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7718676-17E2-4D63-BC3E-A9E3725F3FE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38022613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C31640-FD6F-46B4-9447-64E352D17F7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42558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C540A-33A7-438F-A6D6-DDC1242E94D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271834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3A80DC-0AA8-4CE8-B6FC-5E5F35AE11E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033633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1B070-9EBE-4E86-9908-D1F843CE863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3927965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74AC1-678E-4A7C-84CE-676A48F9ECA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8289100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21543-B402-449D-942D-4EEB59DFB68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1037130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EF406-5FF5-47E2-BA6B-38E227AFE37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3632750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2A3951-06FD-4A17-AB42-4DA8B45BE07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930203650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93B147-9EA3-4285-8AA5-4BD004CF303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63778231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A5818-DAFD-47B7-9E90-44A66BF3B1A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5061235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ADF33-2CCE-4879-9C94-0EC7E0E2DB7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26128079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DAC0A-D1C8-4E22-94A6-BB03659C651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75039562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9563E-3F14-4E5B-B517-BF19EFD11F6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334617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35601D-B887-4C08-A737-A264951569A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60002340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DD391DF-A1C8-4A1C-8B2D-EAA3B0CBB18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30189483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23C63-1D1A-4D3C-BB01-BF8F7745A5B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1172009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6ACB4F3-CD3A-42F6-9A5E-30628E5CBD4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9425570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CFDD529-5758-400D-A207-B8200DD9051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6744317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63D67-32EF-417F-AD2C-78C93CCE311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03076348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4446A-5418-4E29-BC35-85B39FE96E6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49147218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25030-BB08-4701-B64C-313F3B8C377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32998118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125B2-850A-4A44-BC7A-D28816D8840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8331507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4B058-AFA4-40CC-A82E-992E06C61C0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3599760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845F7-20A0-436B-933E-B42D8AE9FD3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066314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776C9F-F236-4767-AB25-C0332FCD323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44036411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3F9F5-C194-44D1-8E99-BA721B5D666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40858660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7C9CB-A421-476E-BEAE-A0FFBE7B6FD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67513943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ABC93-2721-461E-81AD-B120E93FCEC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73344019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9F85B-658F-4A81-B497-717E5D201D7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34675570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64B71-1C14-449F-BFD5-7BEBC4A5022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55097285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3335E-D5C9-42E5-B45D-DF2DBFCC0A5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9409647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2002BD5-0B2B-4341-BAF4-C485B05DF59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89947746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4E827-AB63-458C-B79E-A114F3BA7D9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4361651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0F99AF3-4A53-493A-AF56-5B476476708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18267643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53F2654-187B-4B2E-A58A-562C087437D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70073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55DB6-EF26-413B-B795-706940939D9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22856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9214EA-175A-4F90-B256-ACFF9FB60CD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24874863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8D1D9-2778-4C52-AFB3-53F31458887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3090150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725C7E-890F-4388-AC41-49ABD9775CD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674681794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6" y="-8468"/>
            <a:chExt cx="9171316" cy="6874935"/>
          </a:xfrm>
        </p:grpSpPr>
        <p:cxnSp>
          <p:nvCxnSpPr>
            <p:cNvPr id="5" name="Straight Connector 27"/>
            <p:cNvCxnSpPr/>
            <p:nvPr/>
          </p:nvCxnSpPr>
          <p:spPr>
            <a:xfrm flipV="1">
              <a:off x="5130456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2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3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31"/>
            <p:cNvSpPr/>
            <p:nvPr/>
          </p:nvSpPr>
          <p:spPr>
            <a:xfrm>
              <a:off x="6638635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3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3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3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3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7"/>
            <p:cNvSpPr/>
            <p:nvPr/>
          </p:nvSpPr>
          <p:spPr>
            <a:xfrm>
              <a:off x="-8466" y="-8468"/>
              <a:ext cx="863632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D5FA4-B346-4658-82AA-A366AE7EE45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09803395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6FA75-492B-41A6-BDB8-FC3495E3253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86310067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BDA53-9A29-4D0A-9C91-7AAE5FE8986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0197531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C14B-3341-47CD-A026-FA087EC1B49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722182444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36174-E014-4C01-B722-CDD05E52A61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61330473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CAC22-8211-442C-A3EF-B76EA54495A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9410072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43120-EEFE-453A-86FE-DDC6956E6C9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353455717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7FB41-8F98-4C44-86FC-185438372E8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521596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036CA0-B9FB-4B74-BBB2-1AAAAEEC8CF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43769853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9EC9C-8B0C-465F-B59D-54B7A21335F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56273676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BFF9A-9188-4C2D-81F3-1F10C91537B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25478303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F539276-436F-40B4-88D0-C6004D68255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760179663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902A1-E53D-41CE-A291-4123C4E1442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27651236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9FE0F5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9600C19-F7E3-43BC-B0B3-E568EF13885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24416734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BC948A5-1023-48F6-A2EA-9DB137946D0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94702153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802F7-C5A2-4217-9FA5-30A503B0959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422016395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F5928-8915-409E-BB7B-59C50E276AC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589112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E97F20-7D22-4B0A-9D97-C4D276481F5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425737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95FFF6-6EE9-4E9F-96D8-FF903339258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471422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505 w 6027"/>
                <a:gd name="T1" fmla="*/ 678 h 2296"/>
                <a:gd name="T2" fmla="*/ 0 w 6027"/>
                <a:gd name="T3" fmla="*/ 678 h 2296"/>
                <a:gd name="T4" fmla="*/ 0 w 6027"/>
                <a:gd name="T5" fmla="*/ 0 h 2296"/>
                <a:gd name="T6" fmla="*/ 5505 w 6027"/>
                <a:gd name="T7" fmla="*/ 0 h 2296"/>
                <a:gd name="T8" fmla="*/ 5505 w 6027"/>
                <a:gd name="T9" fmla="*/ 678 h 2296"/>
                <a:gd name="T10" fmla="*/ 5505 w 6027"/>
                <a:gd name="T11" fmla="*/ 67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1458681169 w 5748"/>
              <a:gd name="T1" fmla="*/ 1510618537 h 246"/>
              <a:gd name="T2" fmla="*/ 0 w 5748"/>
              <a:gd name="T3" fmla="*/ 1510618537 h 246"/>
              <a:gd name="T4" fmla="*/ 0 w 5748"/>
              <a:gd name="T5" fmla="*/ 0 h 246"/>
              <a:gd name="T6" fmla="*/ 1458681169 w 5748"/>
              <a:gd name="T7" fmla="*/ 0 h 246"/>
              <a:gd name="T8" fmla="*/ 1458681169 w 5748"/>
              <a:gd name="T9" fmla="*/ 1510618537 h 246"/>
              <a:gd name="T10" fmla="*/ 1458681169 w 5748"/>
              <a:gd name="T11" fmla="*/ 151061853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2 h 353"/>
                  <a:gd name="T4" fmla="*/ 24 w 186"/>
                  <a:gd name="T5" fmla="*/ 38 h 353"/>
                  <a:gd name="T6" fmla="*/ 18 w 186"/>
                  <a:gd name="T7" fmla="*/ 83 h 353"/>
                  <a:gd name="T8" fmla="*/ 42 w 186"/>
                  <a:gd name="T9" fmla="*/ 143 h 353"/>
                  <a:gd name="T10" fmla="*/ 48 w 186"/>
                  <a:gd name="T11" fmla="*/ 203 h 353"/>
                  <a:gd name="T12" fmla="*/ 0 w 186"/>
                  <a:gd name="T13" fmla="*/ 442 h 353"/>
                  <a:gd name="T14" fmla="*/ 54 w 186"/>
                  <a:gd name="T15" fmla="*/ 292 h 353"/>
                  <a:gd name="T16" fmla="*/ 84 w 186"/>
                  <a:gd name="T17" fmla="*/ 271 h 353"/>
                  <a:gd name="T18" fmla="*/ 126 w 186"/>
                  <a:gd name="T19" fmla="*/ 158 h 353"/>
                  <a:gd name="T20" fmla="*/ 144 w 186"/>
                  <a:gd name="T21" fmla="*/ 150 h 353"/>
                  <a:gd name="T22" fmla="*/ 144 w 186"/>
                  <a:gd name="T23" fmla="*/ 113 h 353"/>
                  <a:gd name="T24" fmla="*/ 186 w 186"/>
                  <a:gd name="T25" fmla="*/ 83 h 353"/>
                  <a:gd name="T26" fmla="*/ 162 w 186"/>
                  <a:gd name="T27" fmla="*/ 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 h 66"/>
                  <a:gd name="T8" fmla="*/ 6 w 155"/>
                  <a:gd name="T9" fmla="*/ 22 h 66"/>
                  <a:gd name="T10" fmla="*/ 0 w 155"/>
                  <a:gd name="T11" fmla="*/ 30 h 66"/>
                  <a:gd name="T12" fmla="*/ 78 w 155"/>
                  <a:gd name="T13" fmla="*/ 75 h 66"/>
                  <a:gd name="T14" fmla="*/ 96 w 155"/>
                  <a:gd name="T15" fmla="*/ 53 h 66"/>
                  <a:gd name="T16" fmla="*/ 155 w 155"/>
                  <a:gd name="T17" fmla="*/ 83 h 66"/>
                  <a:gd name="T18" fmla="*/ 126 w 155"/>
                  <a:gd name="T19" fmla="*/ 30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6 h 72"/>
                  <a:gd name="T2" fmla="*/ 0 w 42"/>
                  <a:gd name="T3" fmla="*/ 23 h 72"/>
                  <a:gd name="T4" fmla="*/ 12 w 42"/>
                  <a:gd name="T5" fmla="*/ 8 h 72"/>
                  <a:gd name="T6" fmla="*/ 0 w 42"/>
                  <a:gd name="T7" fmla="*/ 8 h 72"/>
                  <a:gd name="T8" fmla="*/ 12 w 42"/>
                  <a:gd name="T9" fmla="*/ 8 h 72"/>
                  <a:gd name="T10" fmla="*/ 24 w 42"/>
                  <a:gd name="T11" fmla="*/ 8 h 72"/>
                  <a:gd name="T12" fmla="*/ 36 w 42"/>
                  <a:gd name="T13" fmla="*/ 8 h 72"/>
                  <a:gd name="T14" fmla="*/ 42 w 42"/>
                  <a:gd name="T15" fmla="*/ 0 h 72"/>
                  <a:gd name="T16" fmla="*/ 30 w 42"/>
                  <a:gd name="T17" fmla="*/ 23 h 72"/>
                  <a:gd name="T18" fmla="*/ 42 w 42"/>
                  <a:gd name="T19" fmla="*/ 61 h 72"/>
                  <a:gd name="T20" fmla="*/ 12 w 42"/>
                  <a:gd name="T21" fmla="*/ 91 h 72"/>
                  <a:gd name="T22" fmla="*/ 6 w 42"/>
                  <a:gd name="T23" fmla="*/ 46 h 72"/>
                  <a:gd name="T24" fmla="*/ 6 w 42"/>
                  <a:gd name="T25" fmla="*/ 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2 h 287"/>
                <a:gd name="T4" fmla="*/ 66 w 365"/>
                <a:gd name="T5" fmla="*/ 112 h 287"/>
                <a:gd name="T6" fmla="*/ 143 w 365"/>
                <a:gd name="T7" fmla="*/ 186 h 287"/>
                <a:gd name="T8" fmla="*/ 191 w 365"/>
                <a:gd name="T9" fmla="*/ 172 h 287"/>
                <a:gd name="T10" fmla="*/ 341 w 365"/>
                <a:gd name="T11" fmla="*/ 295 h 287"/>
                <a:gd name="T12" fmla="*/ 305 w 365"/>
                <a:gd name="T13" fmla="*/ 178 h 287"/>
                <a:gd name="T14" fmla="*/ 365 w 365"/>
                <a:gd name="T15" fmla="*/ 136 h 287"/>
                <a:gd name="T16" fmla="*/ 359 w 365"/>
                <a:gd name="T17" fmla="*/ 130 h 287"/>
                <a:gd name="T18" fmla="*/ 335 w 365"/>
                <a:gd name="T19" fmla="*/ 118 h 287"/>
                <a:gd name="T20" fmla="*/ 299 w 365"/>
                <a:gd name="T21" fmla="*/ 92 h 287"/>
                <a:gd name="T22" fmla="*/ 257 w 365"/>
                <a:gd name="T23" fmla="*/ 74 h 287"/>
                <a:gd name="T24" fmla="*/ 215 w 365"/>
                <a:gd name="T25" fmla="*/ 56 h 287"/>
                <a:gd name="T26" fmla="*/ 173 w 365"/>
                <a:gd name="T27" fmla="*/ 38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2 h 60"/>
                <a:gd name="T16" fmla="*/ 65 w 71"/>
                <a:gd name="T17" fmla="*/ 44 h 60"/>
                <a:gd name="T18" fmla="*/ 71 w 71"/>
                <a:gd name="T19" fmla="*/ 56 h 60"/>
                <a:gd name="T20" fmla="*/ 71 w 71"/>
                <a:gd name="T21" fmla="*/ 62 h 60"/>
                <a:gd name="T22" fmla="*/ 59 w 71"/>
                <a:gd name="T23" fmla="*/ 56 h 60"/>
                <a:gd name="T24" fmla="*/ 47 w 71"/>
                <a:gd name="T25" fmla="*/ 44 h 60"/>
                <a:gd name="T26" fmla="*/ 23 w 71"/>
                <a:gd name="T27" fmla="*/ 32 h 60"/>
                <a:gd name="T28" fmla="*/ 23 w 71"/>
                <a:gd name="T29" fmla="*/ 38 h 60"/>
                <a:gd name="T30" fmla="*/ 18 w 71"/>
                <a:gd name="T31" fmla="*/ 44 h 60"/>
                <a:gd name="T32" fmla="*/ 12 w 71"/>
                <a:gd name="T33" fmla="*/ 50 h 60"/>
                <a:gd name="T34" fmla="*/ 6 w 71"/>
                <a:gd name="T35" fmla="*/ 50 h 60"/>
                <a:gd name="T36" fmla="*/ 6 w 71"/>
                <a:gd name="T37" fmla="*/ 50 h 60"/>
                <a:gd name="T38" fmla="*/ 6 w 71"/>
                <a:gd name="T39" fmla="*/ 3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6 h 162"/>
                <a:gd name="T10" fmla="*/ 96 w 161"/>
                <a:gd name="T11" fmla="*/ 62 h 162"/>
                <a:gd name="T12" fmla="*/ 102 w 161"/>
                <a:gd name="T13" fmla="*/ 74 h 162"/>
                <a:gd name="T14" fmla="*/ 108 w 161"/>
                <a:gd name="T15" fmla="*/ 86 h 162"/>
                <a:gd name="T16" fmla="*/ 120 w 161"/>
                <a:gd name="T17" fmla="*/ 98 h 162"/>
                <a:gd name="T18" fmla="*/ 143 w 161"/>
                <a:gd name="T19" fmla="*/ 116 h 162"/>
                <a:gd name="T20" fmla="*/ 155 w 161"/>
                <a:gd name="T21" fmla="*/ 142 h 162"/>
                <a:gd name="T22" fmla="*/ 161 w 161"/>
                <a:gd name="T23" fmla="*/ 160 h 162"/>
                <a:gd name="T24" fmla="*/ 161 w 161"/>
                <a:gd name="T25" fmla="*/ 166 h 162"/>
                <a:gd name="T26" fmla="*/ 96 w 161"/>
                <a:gd name="T27" fmla="*/ 104 h 162"/>
                <a:gd name="T28" fmla="*/ 30 w 161"/>
                <a:gd name="T29" fmla="*/ 56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2 h 60"/>
                <a:gd name="T4" fmla="*/ 41 w 59"/>
                <a:gd name="T5" fmla="*/ 38 h 60"/>
                <a:gd name="T6" fmla="*/ 47 w 59"/>
                <a:gd name="T7" fmla="*/ 44 h 60"/>
                <a:gd name="T8" fmla="*/ 53 w 59"/>
                <a:gd name="T9" fmla="*/ 56 h 60"/>
                <a:gd name="T10" fmla="*/ 53 w 59"/>
                <a:gd name="T11" fmla="*/ 62 h 60"/>
                <a:gd name="T12" fmla="*/ 47 w 59"/>
                <a:gd name="T13" fmla="*/ 56 h 60"/>
                <a:gd name="T14" fmla="*/ 35 w 59"/>
                <a:gd name="T15" fmla="*/ 50 h 60"/>
                <a:gd name="T16" fmla="*/ 23 w 59"/>
                <a:gd name="T17" fmla="*/ 38 h 60"/>
                <a:gd name="T18" fmla="*/ 17 w 59"/>
                <a:gd name="T19" fmla="*/ 32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8 h 204"/>
                <a:gd name="T2" fmla="*/ 245 w 245"/>
                <a:gd name="T3" fmla="*/ 44 h 204"/>
                <a:gd name="T4" fmla="*/ 209 w 245"/>
                <a:gd name="T5" fmla="*/ 86 h 204"/>
                <a:gd name="T6" fmla="*/ 143 w 245"/>
                <a:gd name="T7" fmla="*/ 136 h 204"/>
                <a:gd name="T8" fmla="*/ 167 w 245"/>
                <a:gd name="T9" fmla="*/ 160 h 204"/>
                <a:gd name="T10" fmla="*/ 179 w 245"/>
                <a:gd name="T11" fmla="*/ 210 h 204"/>
                <a:gd name="T12" fmla="*/ 77 w 245"/>
                <a:gd name="T13" fmla="*/ 136 h 204"/>
                <a:gd name="T14" fmla="*/ 47 w 245"/>
                <a:gd name="T15" fmla="*/ 86 h 204"/>
                <a:gd name="T16" fmla="*/ 89 w 245"/>
                <a:gd name="T17" fmla="*/ 68 h 204"/>
                <a:gd name="T18" fmla="*/ 59 w 245"/>
                <a:gd name="T19" fmla="*/ 38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8 h 204"/>
                <a:gd name="T50" fmla="*/ 233 w 245"/>
                <a:gd name="T51" fmla="*/ 38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303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03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581F3C-F3FE-41E9-89B3-A0A413573F72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2700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F5F57-73CC-4EDB-AAA8-C959706D248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0888401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776121-82EB-4729-B0CA-AAB8DB05E76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252252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C5A29C-83B0-4722-839F-105C9FEB36F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5121632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00C8D5-37C0-4C55-830F-150DDFCBFAF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543247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BC1A7F-48D4-4AF9-B08A-EBAB12AA185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066522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238691-DB3A-4726-9E42-C2E18EEDA58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031320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91E913-2A24-4C92-A987-905F71D262A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310466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E3E038-27C6-46A0-8F33-D10124E6188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23801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C461E-852A-4237-9A6E-16DC67DA0D5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26575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49053-DCC5-47AE-89C2-906BD96B92F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9590496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70DB0A-BC7D-4B93-A4B4-2580A8A341F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6987858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46119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120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5ECC0-0E93-4551-B3E8-6DF4EF59E68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3435946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037A5-AFB0-4AE4-BD49-497B9384F90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539450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351EAD-B799-4450-A829-108D2C3B782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253202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131BD-3585-4AF4-9C8A-1E9EB16E1CE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0356962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32A92E-DA0F-4492-9B5E-30A170031A3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8857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DCE3D-9B2B-4FB6-AF03-E2AAA2C2F8A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8254748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A21EC4-320B-47A7-8418-55C832B1D5B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470467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2AA5A6-A824-43C4-8849-4F9F47B34C4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0129563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43293B-CA41-4AF6-9C8D-2BF8B552E76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774199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E35132-94BE-4010-8A2F-240ED15411D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418618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ECA0E3-89F7-43CF-8C4A-05E86D307E0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584985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440DF6-EF48-4817-8796-9F5110F4038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696402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17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7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B6685-C5D8-4841-AA18-4EDAB6CA987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1645212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02EB53-D947-4F51-A908-B4C4F41067C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8925265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55E468-75B5-401B-985E-6488C3D6E6D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7551633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84986B-AD43-4CFA-8668-28C394862F8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10135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DACBBE-7089-4D06-9A36-1E92717AC5A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86886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100043-1484-410A-B44B-DBBDB4431D5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513685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559B13-80B7-4B80-AE62-672B8431B2A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1983017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A93091-1360-47C5-9C0B-2E7C0EB5AA2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679543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0699BD-54E3-4456-9671-8A12451D54A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7674874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DCE918-74A7-45B2-A629-4D8C9E1BA55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830361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5D3DE0-90C0-4E87-9252-6395D365A7B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2375998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330033-4CF3-4AF2-8705-3CDCFDD9D9A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969216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5224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224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99C72-B0B6-4AC5-BFB0-91258E21E14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210051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661CAE-88BE-4E24-9255-282D5E67044F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705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2CB30D-9E65-473E-855F-6E80A2099349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006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DBFD86-4B3E-492A-A8F3-33A57DCBFED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014838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B22E0-0F81-4352-92E2-36CE4FE88B89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7735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6DEE55-DE4F-4AE5-BF4A-B44929CCECBB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4505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3FE9FF-16EC-4F94-B357-DAD65E2ABFAA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3342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40A798-7913-4D69-8EE7-32E97A2AB00E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7946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C06D16-7CE9-4072-8D98-C8128DC60ACF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17616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388C30-7A52-4239-9BCD-5540D5BE93A7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4137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048CEA-01F7-427F-A94A-FABC1584F0C3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96101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F5861D-72B4-4F8E-B86C-C031DEBEE1EA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1781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33522-82DF-4190-994B-87DBBE9030F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3109001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DD128-CA5E-429C-A71E-329F7C9339D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31187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3A7510-4A74-4E6E-A10F-EE4B5449AFD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7860883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E8DE4-F735-48D8-B2A3-3084DFCA8EF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42923406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80DBD-9476-4CD2-A547-5666308BD95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6787490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F4C8C-7E37-47CC-AEF9-FD77CD47997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033193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C22F0-8857-4F3E-B9E3-EFAB5BAB998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21463707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958D4-DF4E-4D3D-9A8A-0C4ED496B95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5425779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0C4A6-E3EC-4D53-8E66-8ECE80E2936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13563595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4D274-AB65-451D-BC62-0D715EA6B13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21693339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E0D06-F3BC-4A4C-9AFB-7256838E997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6620847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77EA7DF-8BFC-49AD-987C-C2C75A1DCC5A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90212312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231D7-68FA-48B2-97F7-A97C73FE83FC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09971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F0CE00-709D-4EEF-A780-016F8745FFE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2883943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sz="8000" smtClean="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76CBC2E-E46C-4974-860E-DC266552A96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9215778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0C5B55F-88ED-4DDC-8918-E10250242F52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54112155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66820-B5F7-49D0-95D3-2ECAF7DEFD61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8863760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FA022-F0B6-4E95-86D9-74EE7957BCC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192707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256A0-B862-4E00-8E7E-80E2FDAC16B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84518437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78719-FA99-4635-8BC9-C836BBFA4C7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06738542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544C3-5FA9-4999-A63E-B708B346A18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67631099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D3AE5-940E-4D1F-BE6E-401304EF393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38704155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A1B93-B5B2-4539-8DEB-A631AF13B439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310148802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E6BA8-4D42-4BB5-B292-0600FA3A385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  <p:extLst>
      <p:ext uri="{BB962C8B-B14F-4D97-AF65-F5344CB8AC3E}">
        <p14:creationId xmlns:p14="http://schemas.microsoft.com/office/powerpoint/2010/main" val="2400078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slideLayout" Target="../slideLayouts/slideLayout137.xml"/><Relationship Id="rId17" Type="http://schemas.openxmlformats.org/officeDocument/2006/relationships/theme" Target="../theme/theme11.xml"/><Relationship Id="rId2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Relationship Id="rId14" Type="http://schemas.openxmlformats.org/officeDocument/2006/relationships/slideLayout" Target="../slideLayouts/slideLayout13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17" Type="http://schemas.openxmlformats.org/officeDocument/2006/relationships/theme" Target="../theme/theme13.xml"/><Relationship Id="rId2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7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13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slideLayout" Target="../slideLayouts/slideLayout185.xml"/><Relationship Id="rId17" Type="http://schemas.openxmlformats.org/officeDocument/2006/relationships/theme" Target="../theme/theme14.xml"/><Relationship Id="rId2" Type="http://schemas.openxmlformats.org/officeDocument/2006/relationships/slideLayout" Target="../slideLayouts/slideLayout175.xml"/><Relationship Id="rId16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Relationship Id="rId14" Type="http://schemas.openxmlformats.org/officeDocument/2006/relationships/slideLayout" Target="../slideLayouts/slideLayout18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17" Type="http://schemas.openxmlformats.org/officeDocument/2006/relationships/theme" Target="../theme/theme15.xml"/><Relationship Id="rId2" Type="http://schemas.openxmlformats.org/officeDocument/2006/relationships/slideLayout" Target="../slideLayouts/slideLayout191.xml"/><Relationship Id="rId16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5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slideLayout" Target="../slideLayouts/slideLayout20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13" Type="http://schemas.openxmlformats.org/officeDocument/2006/relationships/slideLayout" Target="../slideLayouts/slideLayout218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slideLayout" Target="../slideLayouts/slideLayout217.xml"/><Relationship Id="rId17" Type="http://schemas.openxmlformats.org/officeDocument/2006/relationships/theme" Target="../theme/theme16.xml"/><Relationship Id="rId2" Type="http://schemas.openxmlformats.org/officeDocument/2006/relationships/slideLayout" Target="../slideLayouts/slideLayout207.xml"/><Relationship Id="rId16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5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Relationship Id="rId14" Type="http://schemas.openxmlformats.org/officeDocument/2006/relationships/slideLayout" Target="../slideLayouts/slideLayout21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13" Type="http://schemas.openxmlformats.org/officeDocument/2006/relationships/slideLayout" Target="../slideLayouts/slideLayout234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slideLayout" Target="../slideLayouts/slideLayout233.xml"/><Relationship Id="rId17" Type="http://schemas.openxmlformats.org/officeDocument/2006/relationships/theme" Target="../theme/theme17.xml"/><Relationship Id="rId2" Type="http://schemas.openxmlformats.org/officeDocument/2006/relationships/slideLayout" Target="../slideLayouts/slideLayout223.xml"/><Relationship Id="rId16" Type="http://schemas.openxmlformats.org/officeDocument/2006/relationships/slideLayout" Target="../slideLayouts/slideLayout237.xml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Relationship Id="rId14" Type="http://schemas.openxmlformats.org/officeDocument/2006/relationships/slideLayout" Target="../slideLayouts/slideLayout23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5.xml"/><Relationship Id="rId13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0.xml"/><Relationship Id="rId7" Type="http://schemas.openxmlformats.org/officeDocument/2006/relationships/slideLayout" Target="../slideLayouts/slideLayout244.xml"/><Relationship Id="rId12" Type="http://schemas.openxmlformats.org/officeDocument/2006/relationships/slideLayout" Target="../slideLayouts/slideLayout249.xml"/><Relationship Id="rId17" Type="http://schemas.openxmlformats.org/officeDocument/2006/relationships/theme" Target="../theme/theme18.xml"/><Relationship Id="rId2" Type="http://schemas.openxmlformats.org/officeDocument/2006/relationships/slideLayout" Target="../slideLayouts/slideLayout239.xml"/><Relationship Id="rId16" Type="http://schemas.openxmlformats.org/officeDocument/2006/relationships/slideLayout" Target="../slideLayouts/slideLayout253.xml"/><Relationship Id="rId1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43.xml"/><Relationship Id="rId11" Type="http://schemas.openxmlformats.org/officeDocument/2006/relationships/slideLayout" Target="../slideLayouts/slideLayout248.xml"/><Relationship Id="rId5" Type="http://schemas.openxmlformats.org/officeDocument/2006/relationships/slideLayout" Target="../slideLayouts/slideLayout242.xml"/><Relationship Id="rId15" Type="http://schemas.openxmlformats.org/officeDocument/2006/relationships/slideLayout" Target="../slideLayouts/slideLayout252.xml"/><Relationship Id="rId10" Type="http://schemas.openxmlformats.org/officeDocument/2006/relationships/slideLayout" Target="../slideLayouts/slideLayout247.xml"/><Relationship Id="rId4" Type="http://schemas.openxmlformats.org/officeDocument/2006/relationships/slideLayout" Target="../slideLayouts/slideLayout241.xml"/><Relationship Id="rId9" Type="http://schemas.openxmlformats.org/officeDocument/2006/relationships/slideLayout" Target="../slideLayouts/slideLayout246.xml"/><Relationship Id="rId14" Type="http://schemas.openxmlformats.org/officeDocument/2006/relationships/slideLayout" Target="../slideLayouts/slideLayout251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slideLayout" Target="../slideLayouts/slideLayout266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slideLayout" Target="../slideLayouts/slideLayout265.xml"/><Relationship Id="rId17" Type="http://schemas.openxmlformats.org/officeDocument/2006/relationships/theme" Target="../theme/theme19.xml"/><Relationship Id="rId2" Type="http://schemas.openxmlformats.org/officeDocument/2006/relationships/slideLayout" Target="../slideLayouts/slideLayout255.xml"/><Relationship Id="rId16" Type="http://schemas.openxmlformats.org/officeDocument/2006/relationships/slideLayout" Target="../slideLayouts/slideLayout269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5" Type="http://schemas.openxmlformats.org/officeDocument/2006/relationships/slideLayout" Target="../slideLayouts/slideLayout26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Relationship Id="rId14" Type="http://schemas.openxmlformats.org/officeDocument/2006/relationships/slideLayout" Target="../slideLayouts/slideLayout26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7.xml"/><Relationship Id="rId13" Type="http://schemas.openxmlformats.org/officeDocument/2006/relationships/slideLayout" Target="../slideLayouts/slideLayout282.xml"/><Relationship Id="rId3" Type="http://schemas.openxmlformats.org/officeDocument/2006/relationships/slideLayout" Target="../slideLayouts/slideLayout272.xml"/><Relationship Id="rId7" Type="http://schemas.openxmlformats.org/officeDocument/2006/relationships/slideLayout" Target="../slideLayouts/slideLayout276.xml"/><Relationship Id="rId12" Type="http://schemas.openxmlformats.org/officeDocument/2006/relationships/slideLayout" Target="../slideLayouts/slideLayout281.xml"/><Relationship Id="rId17" Type="http://schemas.openxmlformats.org/officeDocument/2006/relationships/theme" Target="../theme/theme20.xml"/><Relationship Id="rId2" Type="http://schemas.openxmlformats.org/officeDocument/2006/relationships/slideLayout" Target="../slideLayouts/slideLayout271.xml"/><Relationship Id="rId16" Type="http://schemas.openxmlformats.org/officeDocument/2006/relationships/slideLayout" Target="../slideLayouts/slideLayout285.xml"/><Relationship Id="rId1" Type="http://schemas.openxmlformats.org/officeDocument/2006/relationships/slideLayout" Target="../slideLayouts/slideLayout270.xml"/><Relationship Id="rId6" Type="http://schemas.openxmlformats.org/officeDocument/2006/relationships/slideLayout" Target="../slideLayouts/slideLayout275.xml"/><Relationship Id="rId11" Type="http://schemas.openxmlformats.org/officeDocument/2006/relationships/slideLayout" Target="../slideLayouts/slideLayout280.xml"/><Relationship Id="rId5" Type="http://schemas.openxmlformats.org/officeDocument/2006/relationships/slideLayout" Target="../slideLayouts/slideLayout274.xml"/><Relationship Id="rId15" Type="http://schemas.openxmlformats.org/officeDocument/2006/relationships/slideLayout" Target="../slideLayouts/slideLayout284.xml"/><Relationship Id="rId10" Type="http://schemas.openxmlformats.org/officeDocument/2006/relationships/slideLayout" Target="../slideLayouts/slideLayout279.xml"/><Relationship Id="rId4" Type="http://schemas.openxmlformats.org/officeDocument/2006/relationships/slideLayout" Target="../slideLayouts/slideLayout273.xml"/><Relationship Id="rId9" Type="http://schemas.openxmlformats.org/officeDocument/2006/relationships/slideLayout" Target="../slideLayouts/slideLayout278.xml"/><Relationship Id="rId14" Type="http://schemas.openxmlformats.org/officeDocument/2006/relationships/slideLayout" Target="../slideLayouts/slideLayout28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3.xml"/><Relationship Id="rId13" Type="http://schemas.openxmlformats.org/officeDocument/2006/relationships/slideLayout" Target="../slideLayouts/slideLayout298.xml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12" Type="http://schemas.openxmlformats.org/officeDocument/2006/relationships/slideLayout" Target="../slideLayouts/slideLayout297.xml"/><Relationship Id="rId17" Type="http://schemas.openxmlformats.org/officeDocument/2006/relationships/theme" Target="../theme/theme21.xml"/><Relationship Id="rId2" Type="http://schemas.openxmlformats.org/officeDocument/2006/relationships/slideLayout" Target="../slideLayouts/slideLayout287.xml"/><Relationship Id="rId16" Type="http://schemas.openxmlformats.org/officeDocument/2006/relationships/slideLayout" Target="../slideLayouts/slideLayout301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11" Type="http://schemas.openxmlformats.org/officeDocument/2006/relationships/slideLayout" Target="../slideLayouts/slideLayout296.xml"/><Relationship Id="rId5" Type="http://schemas.openxmlformats.org/officeDocument/2006/relationships/slideLayout" Target="../slideLayouts/slideLayout290.xml"/><Relationship Id="rId15" Type="http://schemas.openxmlformats.org/officeDocument/2006/relationships/slideLayout" Target="../slideLayouts/slideLayout300.xml"/><Relationship Id="rId10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4.xml"/><Relationship Id="rId14" Type="http://schemas.openxmlformats.org/officeDocument/2006/relationships/slideLayout" Target="../slideLayouts/slideLayout29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9.xml"/><Relationship Id="rId13" Type="http://schemas.openxmlformats.org/officeDocument/2006/relationships/slideLayout" Target="../slideLayouts/slideLayout314.xml"/><Relationship Id="rId3" Type="http://schemas.openxmlformats.org/officeDocument/2006/relationships/slideLayout" Target="../slideLayouts/slideLayout304.xml"/><Relationship Id="rId7" Type="http://schemas.openxmlformats.org/officeDocument/2006/relationships/slideLayout" Target="../slideLayouts/slideLayout308.xml"/><Relationship Id="rId12" Type="http://schemas.openxmlformats.org/officeDocument/2006/relationships/slideLayout" Target="../slideLayouts/slideLayout313.xml"/><Relationship Id="rId17" Type="http://schemas.openxmlformats.org/officeDocument/2006/relationships/theme" Target="../theme/theme22.xml"/><Relationship Id="rId2" Type="http://schemas.openxmlformats.org/officeDocument/2006/relationships/slideLayout" Target="../slideLayouts/slideLayout303.xml"/><Relationship Id="rId16" Type="http://schemas.openxmlformats.org/officeDocument/2006/relationships/slideLayout" Target="../slideLayouts/slideLayout317.xml"/><Relationship Id="rId1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7.xml"/><Relationship Id="rId11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06.xml"/><Relationship Id="rId15" Type="http://schemas.openxmlformats.org/officeDocument/2006/relationships/slideLayout" Target="../slideLayouts/slideLayout316.xml"/><Relationship Id="rId10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10.xml"/><Relationship Id="rId14" Type="http://schemas.openxmlformats.org/officeDocument/2006/relationships/slideLayout" Target="../slideLayouts/slideLayout3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93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z-Cyrl-UZ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z-Cyrl-UZ" smtClean="0"/>
              <a:t>Образец текста</a:t>
            </a:r>
          </a:p>
          <a:p>
            <a:pPr lvl="1"/>
            <a:r>
              <a:rPr lang="ru-RU" altLang="uz-Cyrl-UZ" smtClean="0"/>
              <a:t>Второй уровень</a:t>
            </a:r>
          </a:p>
          <a:p>
            <a:pPr lvl="2"/>
            <a:r>
              <a:rPr lang="ru-RU" altLang="uz-Cyrl-UZ" smtClean="0"/>
              <a:t>Третий уровень</a:t>
            </a:r>
          </a:p>
          <a:p>
            <a:pPr lvl="3"/>
            <a:r>
              <a:rPr lang="ru-RU" altLang="uz-Cyrl-UZ" smtClean="0"/>
              <a:t>Четвертый уровень</a:t>
            </a:r>
          </a:p>
          <a:p>
            <a:pPr lvl="4"/>
            <a:r>
              <a:rPr lang="ru-RU" altLang="uz-Cyrl-UZ" smtClean="0"/>
              <a:t>Пятый уровень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11998354 h 1000"/>
              <a:gd name="T6" fmla="*/ 0 w 1000"/>
              <a:gd name="T7" fmla="*/ 11998354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Verdana" panose="020B0604030504040204" pitchFamily="34" charset="0"/>
              </a:defRPr>
            </a:lvl1pPr>
          </a:lstStyle>
          <a:p>
            <a:fld id="{8F3FEBFC-3F43-498C-AE8F-87DA94925083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4" r:id="rId1"/>
    <p:sldLayoutId id="2147484649" r:id="rId2"/>
    <p:sldLayoutId id="2147484650" r:id="rId3"/>
    <p:sldLayoutId id="2147484651" r:id="rId4"/>
    <p:sldLayoutId id="2147484652" r:id="rId5"/>
    <p:sldLayoutId id="2147484653" r:id="rId6"/>
    <p:sldLayoutId id="2147484654" r:id="rId7"/>
    <p:sldLayoutId id="2147484655" r:id="rId8"/>
    <p:sldLayoutId id="2147484656" r:id="rId9"/>
    <p:sldLayoutId id="2147484657" r:id="rId10"/>
    <p:sldLayoutId id="214748465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43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4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1A97665A-203D-47A8-8FC4-A53DDD649ED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7" r:id="rId1"/>
    <p:sldLayoutId id="2147484745" r:id="rId2"/>
    <p:sldLayoutId id="2147484746" r:id="rId3"/>
    <p:sldLayoutId id="2147484747" r:id="rId4"/>
    <p:sldLayoutId id="2147484748" r:id="rId5"/>
    <p:sldLayoutId id="2147484749" r:id="rId6"/>
    <p:sldLayoutId id="2147484750" r:id="rId7"/>
    <p:sldLayoutId id="2147484751" r:id="rId8"/>
    <p:sldLayoutId id="2147484752" r:id="rId9"/>
    <p:sldLayoutId id="2147484753" r:id="rId10"/>
    <p:sldLayoutId id="2147484928" r:id="rId11"/>
    <p:sldLayoutId id="2147484754" r:id="rId12"/>
    <p:sldLayoutId id="2147484929" r:id="rId13"/>
    <p:sldLayoutId id="2147484755" r:id="rId14"/>
    <p:sldLayoutId id="2147484756" r:id="rId15"/>
    <p:sldLayoutId id="2147484757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126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126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58E08669-9B28-4826-95F2-2BCE9D5851D7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0" r:id="rId1"/>
    <p:sldLayoutId id="2147484758" r:id="rId2"/>
    <p:sldLayoutId id="2147484759" r:id="rId3"/>
    <p:sldLayoutId id="2147484760" r:id="rId4"/>
    <p:sldLayoutId id="2147484761" r:id="rId5"/>
    <p:sldLayoutId id="2147484762" r:id="rId6"/>
    <p:sldLayoutId id="2147484763" r:id="rId7"/>
    <p:sldLayoutId id="2147484764" r:id="rId8"/>
    <p:sldLayoutId id="2147484765" r:id="rId9"/>
    <p:sldLayoutId id="2147484766" r:id="rId10"/>
    <p:sldLayoutId id="2147484931" r:id="rId11"/>
    <p:sldLayoutId id="2147484767" r:id="rId12"/>
    <p:sldLayoutId id="2147484932" r:id="rId13"/>
    <p:sldLayoutId id="2147484768" r:id="rId14"/>
    <p:sldLayoutId id="2147484769" r:id="rId15"/>
    <p:sldLayoutId id="2147484770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2291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229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B948074E-6295-42AF-8EAA-443B56A98A1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3" r:id="rId1"/>
    <p:sldLayoutId id="2147484771" r:id="rId2"/>
    <p:sldLayoutId id="2147484772" r:id="rId3"/>
    <p:sldLayoutId id="2147484773" r:id="rId4"/>
    <p:sldLayoutId id="2147484774" r:id="rId5"/>
    <p:sldLayoutId id="2147484775" r:id="rId6"/>
    <p:sldLayoutId id="2147484776" r:id="rId7"/>
    <p:sldLayoutId id="2147484777" r:id="rId8"/>
    <p:sldLayoutId id="2147484778" r:id="rId9"/>
    <p:sldLayoutId id="2147484779" r:id="rId10"/>
    <p:sldLayoutId id="2147484934" r:id="rId11"/>
    <p:sldLayoutId id="2147484780" r:id="rId12"/>
    <p:sldLayoutId id="2147484935" r:id="rId13"/>
    <p:sldLayoutId id="2147484781" r:id="rId14"/>
    <p:sldLayoutId id="2147484782" r:id="rId15"/>
    <p:sldLayoutId id="2147484783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331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331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C532A3A2-BE70-4C5B-9103-63EED85AC80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6" r:id="rId1"/>
    <p:sldLayoutId id="2147484784" r:id="rId2"/>
    <p:sldLayoutId id="2147484785" r:id="rId3"/>
    <p:sldLayoutId id="2147484786" r:id="rId4"/>
    <p:sldLayoutId id="2147484787" r:id="rId5"/>
    <p:sldLayoutId id="2147484788" r:id="rId6"/>
    <p:sldLayoutId id="2147484789" r:id="rId7"/>
    <p:sldLayoutId id="2147484790" r:id="rId8"/>
    <p:sldLayoutId id="2147484791" r:id="rId9"/>
    <p:sldLayoutId id="2147484792" r:id="rId10"/>
    <p:sldLayoutId id="2147484937" r:id="rId11"/>
    <p:sldLayoutId id="2147484793" r:id="rId12"/>
    <p:sldLayoutId id="2147484938" r:id="rId13"/>
    <p:sldLayoutId id="2147484794" r:id="rId14"/>
    <p:sldLayoutId id="2147484795" r:id="rId15"/>
    <p:sldLayoutId id="2147484796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4339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434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F070CFB6-3EE7-41BA-8431-32FED310EC6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9" r:id="rId1"/>
    <p:sldLayoutId id="2147484797" r:id="rId2"/>
    <p:sldLayoutId id="2147484798" r:id="rId3"/>
    <p:sldLayoutId id="2147484799" r:id="rId4"/>
    <p:sldLayoutId id="2147484800" r:id="rId5"/>
    <p:sldLayoutId id="2147484801" r:id="rId6"/>
    <p:sldLayoutId id="2147484802" r:id="rId7"/>
    <p:sldLayoutId id="2147484803" r:id="rId8"/>
    <p:sldLayoutId id="2147484804" r:id="rId9"/>
    <p:sldLayoutId id="2147484805" r:id="rId10"/>
    <p:sldLayoutId id="2147484940" r:id="rId11"/>
    <p:sldLayoutId id="2147484806" r:id="rId12"/>
    <p:sldLayoutId id="2147484941" r:id="rId13"/>
    <p:sldLayoutId id="2147484807" r:id="rId14"/>
    <p:sldLayoutId id="2147484808" r:id="rId15"/>
    <p:sldLayoutId id="2147484809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363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536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71946017-BD2F-44B6-9586-97723B7E8DBF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2" r:id="rId1"/>
    <p:sldLayoutId id="2147484810" r:id="rId2"/>
    <p:sldLayoutId id="2147484811" r:id="rId3"/>
    <p:sldLayoutId id="2147484812" r:id="rId4"/>
    <p:sldLayoutId id="2147484813" r:id="rId5"/>
    <p:sldLayoutId id="2147484814" r:id="rId6"/>
    <p:sldLayoutId id="2147484815" r:id="rId7"/>
    <p:sldLayoutId id="2147484816" r:id="rId8"/>
    <p:sldLayoutId id="2147484817" r:id="rId9"/>
    <p:sldLayoutId id="2147484818" r:id="rId10"/>
    <p:sldLayoutId id="2147484943" r:id="rId11"/>
    <p:sldLayoutId id="2147484819" r:id="rId12"/>
    <p:sldLayoutId id="2147484944" r:id="rId13"/>
    <p:sldLayoutId id="2147484820" r:id="rId14"/>
    <p:sldLayoutId id="2147484821" r:id="rId15"/>
    <p:sldLayoutId id="2147484822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638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638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358EFC9E-960C-4F23-BB0B-77F5C3E2BB10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5" r:id="rId1"/>
    <p:sldLayoutId id="2147484823" r:id="rId2"/>
    <p:sldLayoutId id="2147484824" r:id="rId3"/>
    <p:sldLayoutId id="2147484825" r:id="rId4"/>
    <p:sldLayoutId id="2147484826" r:id="rId5"/>
    <p:sldLayoutId id="2147484827" r:id="rId6"/>
    <p:sldLayoutId id="2147484828" r:id="rId7"/>
    <p:sldLayoutId id="2147484829" r:id="rId8"/>
    <p:sldLayoutId id="2147484830" r:id="rId9"/>
    <p:sldLayoutId id="2147484831" r:id="rId10"/>
    <p:sldLayoutId id="2147484946" r:id="rId11"/>
    <p:sldLayoutId id="2147484832" r:id="rId12"/>
    <p:sldLayoutId id="2147484947" r:id="rId13"/>
    <p:sldLayoutId id="2147484833" r:id="rId14"/>
    <p:sldLayoutId id="2147484834" r:id="rId15"/>
    <p:sldLayoutId id="2147484835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7411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741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E512C449-A4D5-4F86-AA29-EF6F7B80A234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8" r:id="rId1"/>
    <p:sldLayoutId id="2147484836" r:id="rId2"/>
    <p:sldLayoutId id="2147484837" r:id="rId3"/>
    <p:sldLayoutId id="2147484838" r:id="rId4"/>
    <p:sldLayoutId id="2147484839" r:id="rId5"/>
    <p:sldLayoutId id="2147484840" r:id="rId6"/>
    <p:sldLayoutId id="2147484841" r:id="rId7"/>
    <p:sldLayoutId id="2147484842" r:id="rId8"/>
    <p:sldLayoutId id="2147484843" r:id="rId9"/>
    <p:sldLayoutId id="2147484844" r:id="rId10"/>
    <p:sldLayoutId id="2147484949" r:id="rId11"/>
    <p:sldLayoutId id="2147484845" r:id="rId12"/>
    <p:sldLayoutId id="2147484950" r:id="rId13"/>
    <p:sldLayoutId id="2147484846" r:id="rId14"/>
    <p:sldLayoutId id="2147484847" r:id="rId15"/>
    <p:sldLayoutId id="2147484848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843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843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AE18D496-776E-49B4-AA16-2362363E58A8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1" r:id="rId1"/>
    <p:sldLayoutId id="2147484849" r:id="rId2"/>
    <p:sldLayoutId id="2147484850" r:id="rId3"/>
    <p:sldLayoutId id="2147484851" r:id="rId4"/>
    <p:sldLayoutId id="2147484852" r:id="rId5"/>
    <p:sldLayoutId id="2147484853" r:id="rId6"/>
    <p:sldLayoutId id="2147484854" r:id="rId7"/>
    <p:sldLayoutId id="2147484855" r:id="rId8"/>
    <p:sldLayoutId id="2147484856" r:id="rId9"/>
    <p:sldLayoutId id="2147484857" r:id="rId10"/>
    <p:sldLayoutId id="2147484952" r:id="rId11"/>
    <p:sldLayoutId id="2147484858" r:id="rId12"/>
    <p:sldLayoutId id="2147484953" r:id="rId13"/>
    <p:sldLayoutId id="2147484859" r:id="rId14"/>
    <p:sldLayoutId id="2147484860" r:id="rId15"/>
    <p:sldLayoutId id="2147484861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9459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94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C60E2B2B-DB9D-4426-979B-31BF7D1FC25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4" r:id="rId1"/>
    <p:sldLayoutId id="2147484862" r:id="rId2"/>
    <p:sldLayoutId id="2147484863" r:id="rId3"/>
    <p:sldLayoutId id="2147484864" r:id="rId4"/>
    <p:sldLayoutId id="2147484865" r:id="rId5"/>
    <p:sldLayoutId id="2147484866" r:id="rId6"/>
    <p:sldLayoutId id="2147484867" r:id="rId7"/>
    <p:sldLayoutId id="2147484868" r:id="rId8"/>
    <p:sldLayoutId id="2147484869" r:id="rId9"/>
    <p:sldLayoutId id="2147484870" r:id="rId10"/>
    <p:sldLayoutId id="2147484955" r:id="rId11"/>
    <p:sldLayoutId id="2147484871" r:id="rId12"/>
    <p:sldLayoutId id="2147484956" r:id="rId13"/>
    <p:sldLayoutId id="2147484872" r:id="rId14"/>
    <p:sldLayoutId id="2147484873" r:id="rId15"/>
    <p:sldLayoutId id="2147484874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056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912 h 2182"/>
                <a:gd name="T4" fmla="*/ 5590 w 4897"/>
                <a:gd name="T5" fmla="*/ 912 h 2182"/>
                <a:gd name="T6" fmla="*/ 559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883 h 2182"/>
                <a:gd name="T4" fmla="*/ 5590 w 4897"/>
                <a:gd name="T5" fmla="*/ 883 h 2182"/>
                <a:gd name="T6" fmla="*/ 559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4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584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584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584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3585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358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6955DC3-BF97-45A0-B51F-9EC9B74D2E14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3585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85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15" r:id="rId1"/>
    <p:sldLayoutId id="2147484659" r:id="rId2"/>
    <p:sldLayoutId id="2147484660" r:id="rId3"/>
    <p:sldLayoutId id="2147484661" r:id="rId4"/>
    <p:sldLayoutId id="2147484662" r:id="rId5"/>
    <p:sldLayoutId id="2147484663" r:id="rId6"/>
    <p:sldLayoutId id="2147484664" r:id="rId7"/>
    <p:sldLayoutId id="2147484665" r:id="rId8"/>
    <p:sldLayoutId id="2147484666" r:id="rId9"/>
    <p:sldLayoutId id="2147484667" r:id="rId10"/>
    <p:sldLayoutId id="21474846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0483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48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AC80893E-9EF3-44F1-ACC5-4452AD1C576E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7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958" r:id="rId11"/>
    <p:sldLayoutId id="2147484884" r:id="rId12"/>
    <p:sldLayoutId id="2147484959" r:id="rId13"/>
    <p:sldLayoutId id="2147484885" r:id="rId14"/>
    <p:sldLayoutId id="2147484886" r:id="rId15"/>
    <p:sldLayoutId id="2147484887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50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15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2AA9F46A-23A0-4092-B012-9C7887C2232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0" r:id="rId1"/>
    <p:sldLayoutId id="2147484888" r:id="rId2"/>
    <p:sldLayoutId id="2147484889" r:id="rId3"/>
    <p:sldLayoutId id="2147484890" r:id="rId4"/>
    <p:sldLayoutId id="2147484891" r:id="rId5"/>
    <p:sldLayoutId id="2147484892" r:id="rId6"/>
    <p:sldLayoutId id="2147484893" r:id="rId7"/>
    <p:sldLayoutId id="2147484894" r:id="rId8"/>
    <p:sldLayoutId id="2147484895" r:id="rId9"/>
    <p:sldLayoutId id="2147484896" r:id="rId10"/>
    <p:sldLayoutId id="2147484961" r:id="rId11"/>
    <p:sldLayoutId id="2147484897" r:id="rId12"/>
    <p:sldLayoutId id="2147484962" r:id="rId13"/>
    <p:sldLayoutId id="2147484898" r:id="rId14"/>
    <p:sldLayoutId id="2147484899" r:id="rId15"/>
    <p:sldLayoutId id="2147484900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6"/>
          <p:cNvGrpSpPr>
            <a:grpSpLocks/>
          </p:cNvGrpSpPr>
          <p:nvPr/>
        </p:nvGrpSpPr>
        <p:grpSpPr bwMode="auto">
          <a:xfrm>
            <a:off x="-7938" y="-7938"/>
            <a:ext cx="9170988" cy="6873876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17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55" y="4175239"/>
              <a:ext cx="4022869" cy="2683288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3462" y="-529"/>
              <a:ext cx="1217656" cy="685905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2644" y="-529"/>
              <a:ext cx="2268619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393" y="-8468"/>
              <a:ext cx="1947932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34" y="3919613"/>
              <a:ext cx="251310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23" y="-8468"/>
              <a:ext cx="2143202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044" y="-8468"/>
              <a:ext cx="857281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425" y="-8468"/>
              <a:ext cx="1066838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9024" y="4894488"/>
              <a:ext cx="1093826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531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25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5CC7A28E-AEF1-4341-B553-EE31C8934D4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3" r:id="rId1"/>
    <p:sldLayoutId id="2147484901" r:id="rId2"/>
    <p:sldLayoutId id="2147484902" r:id="rId3"/>
    <p:sldLayoutId id="2147484903" r:id="rId4"/>
    <p:sldLayoutId id="2147484904" r:id="rId5"/>
    <p:sldLayoutId id="2147484905" r:id="rId6"/>
    <p:sldLayoutId id="2147484906" r:id="rId7"/>
    <p:sldLayoutId id="2147484907" r:id="rId8"/>
    <p:sldLayoutId id="2147484908" r:id="rId9"/>
    <p:sldLayoutId id="2147484909" r:id="rId10"/>
    <p:sldLayoutId id="2147484964" r:id="rId11"/>
    <p:sldLayoutId id="2147484910" r:id="rId12"/>
    <p:sldLayoutId id="2147484965" r:id="rId13"/>
    <p:sldLayoutId id="2147484911" r:id="rId14"/>
    <p:sldLayoutId id="2147484912" r:id="rId15"/>
    <p:sldLayoutId id="2147484913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465160249 w 2903"/>
              <a:gd name="T1" fmla="*/ 138463012 h 3686"/>
              <a:gd name="T2" fmla="*/ 411001033 w 2903"/>
              <a:gd name="T3" fmla="*/ 25582090 h 3686"/>
              <a:gd name="T4" fmla="*/ 359085058 w 2903"/>
              <a:gd name="T5" fmla="*/ 0 h 3686"/>
              <a:gd name="T6" fmla="*/ 17625693 w 2903"/>
              <a:gd name="T7" fmla="*/ 898890480 h 3686"/>
              <a:gd name="T8" fmla="*/ 17625693 w 2903"/>
              <a:gd name="T9" fmla="*/ 1032237527 h 3686"/>
              <a:gd name="T10" fmla="*/ 0 w 2903"/>
              <a:gd name="T11" fmla="*/ 1161107043 h 3686"/>
              <a:gd name="T12" fmla="*/ 11536839 w 2903"/>
              <a:gd name="T13" fmla="*/ 1178694836 h 3686"/>
              <a:gd name="T14" fmla="*/ 70663288 w 2903"/>
              <a:gd name="T15" fmla="*/ 1072849144 h 3686"/>
              <a:gd name="T16" fmla="*/ 118573533 w 2903"/>
              <a:gd name="T17" fmla="*/ 1032237527 h 3686"/>
              <a:gd name="T18" fmla="*/ 465160249 w 2903"/>
              <a:gd name="T19" fmla="*/ 138463012 h 3686"/>
              <a:gd name="T20" fmla="*/ 465160249 w 2903"/>
              <a:gd name="T21" fmla="*/ 138463012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z-Cyrl-UZ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z-Cyrl-UZ" smtClean="0"/>
              <a:t>Образец текста</a:t>
            </a:r>
          </a:p>
          <a:p>
            <a:pPr lvl="1"/>
            <a:r>
              <a:rPr lang="ru-RU" altLang="uz-Cyrl-UZ" smtClean="0"/>
              <a:t>Второй уровень</a:t>
            </a:r>
          </a:p>
          <a:p>
            <a:pPr lvl="2"/>
            <a:r>
              <a:rPr lang="ru-RU" altLang="uz-Cyrl-UZ" smtClean="0"/>
              <a:t>Третий уровень</a:t>
            </a:r>
          </a:p>
          <a:p>
            <a:pPr lvl="3"/>
            <a:r>
              <a:rPr lang="ru-RU" altLang="uz-Cyrl-UZ" smtClean="0"/>
              <a:t>Четвертый уровень</a:t>
            </a:r>
          </a:p>
          <a:p>
            <a:pPr lvl="4"/>
            <a:r>
              <a:rPr lang="ru-RU" altLang="uz-Cyrl-UZ" smtClean="0"/>
              <a:t>Пятый уровень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Comic Sans MS" panose="030F0702030302020204" pitchFamily="66" charset="0"/>
              </a:defRPr>
            </a:lvl1pPr>
          </a:lstStyle>
          <a:p>
            <a:fld id="{9DC72B3A-5D14-4712-9F06-2DB6403B6E0C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367400126 w 2911"/>
              <a:gd name="T1" fmla="*/ 0 h 3703"/>
              <a:gd name="T2" fmla="*/ 20829548 w 2911"/>
              <a:gd name="T3" fmla="*/ 909239838 h 3703"/>
              <a:gd name="T4" fmla="*/ 20989661 w 2911"/>
              <a:gd name="T5" fmla="*/ 1026623476 h 3703"/>
              <a:gd name="T6" fmla="*/ 0 w 2911"/>
              <a:gd name="T7" fmla="*/ 1165174497 h 3703"/>
              <a:gd name="T8" fmla="*/ 8011272 w 2911"/>
              <a:gd name="T9" fmla="*/ 1187624598 h 3703"/>
              <a:gd name="T10" fmla="*/ 67615873 w 2911"/>
              <a:gd name="T11" fmla="*/ 1075051858 h 3703"/>
              <a:gd name="T12" fmla="*/ 122252957 w 2911"/>
              <a:gd name="T13" fmla="*/ 1032717091 h 3703"/>
              <a:gd name="T14" fmla="*/ 466420234 w 2911"/>
              <a:gd name="T15" fmla="*/ 137267738 h 3703"/>
              <a:gd name="T16" fmla="*/ 414827305 w 2911"/>
              <a:gd name="T17" fmla="*/ 30789179 h 3703"/>
              <a:gd name="T18" fmla="*/ 367400126 w 2911"/>
              <a:gd name="T19" fmla="*/ 0 h 3703"/>
              <a:gd name="T20" fmla="*/ 367400126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795925910 h 2777"/>
              <a:gd name="T2" fmla="*/ 69271991 w 2561"/>
              <a:gd name="T3" fmla="*/ 817705678 h 2777"/>
              <a:gd name="T4" fmla="*/ 118018666 w 2561"/>
              <a:gd name="T5" fmla="*/ 889450897 h 2777"/>
              <a:gd name="T6" fmla="*/ 410660494 w 2561"/>
              <a:gd name="T7" fmla="*/ 127796260 h 2777"/>
              <a:gd name="T8" fmla="*/ 339624568 w 2561"/>
              <a:gd name="T9" fmla="*/ 26263738 h 2777"/>
              <a:gd name="T10" fmla="*/ 304347469 w 2561"/>
              <a:gd name="T11" fmla="*/ 0 h 2777"/>
              <a:gd name="T12" fmla="*/ 0 w 2561"/>
              <a:gd name="T13" fmla="*/ 795925910 h 2777"/>
              <a:gd name="T14" fmla="*/ 0 w 2561"/>
              <a:gd name="T15" fmla="*/ 795925910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09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397 w 2177"/>
                <a:gd name="T1" fmla="*/ 315 h 1298"/>
                <a:gd name="T2" fmla="*/ 355 w 2177"/>
                <a:gd name="T3" fmla="*/ 277 h 1298"/>
                <a:gd name="T4" fmla="*/ 333 w 2177"/>
                <a:gd name="T5" fmla="*/ 120 h 1298"/>
                <a:gd name="T6" fmla="*/ 535 w 2177"/>
                <a:gd name="T7" fmla="*/ 83 h 1298"/>
                <a:gd name="T8" fmla="*/ 545 w 2177"/>
                <a:gd name="T9" fmla="*/ 51 h 1298"/>
                <a:gd name="T10" fmla="*/ 525 w 2177"/>
                <a:gd name="T11" fmla="*/ 25 h 1298"/>
                <a:gd name="T12" fmla="*/ 319 w 2177"/>
                <a:gd name="T13" fmla="*/ 53 h 1298"/>
                <a:gd name="T14" fmla="*/ 305 w 2177"/>
                <a:gd name="T15" fmla="*/ 8 h 1298"/>
                <a:gd name="T16" fmla="*/ 272 w 2177"/>
                <a:gd name="T17" fmla="*/ 0 h 1298"/>
                <a:gd name="T18" fmla="*/ 240 w 2177"/>
                <a:gd name="T19" fmla="*/ 7 h 1298"/>
                <a:gd name="T20" fmla="*/ 222 w 2177"/>
                <a:gd name="T21" fmla="*/ 27 h 1298"/>
                <a:gd name="T22" fmla="*/ 235 w 2177"/>
                <a:gd name="T23" fmla="*/ 72 h 1298"/>
                <a:gd name="T24" fmla="*/ 165 w 2177"/>
                <a:gd name="T25" fmla="*/ 111 h 1298"/>
                <a:gd name="T26" fmla="*/ 246 w 2177"/>
                <a:gd name="T27" fmla="*/ 119 h 1298"/>
                <a:gd name="T28" fmla="*/ 278 w 2177"/>
                <a:gd name="T29" fmla="*/ 223 h 1298"/>
                <a:gd name="T30" fmla="*/ 36 w 2177"/>
                <a:gd name="T31" fmla="*/ 118 h 1298"/>
                <a:gd name="T32" fmla="*/ 12 w 2177"/>
                <a:gd name="T33" fmla="*/ 128 h 1298"/>
                <a:gd name="T34" fmla="*/ 0 w 2177"/>
                <a:gd name="T35" fmla="*/ 159 h 1298"/>
                <a:gd name="T36" fmla="*/ 14 w 2177"/>
                <a:gd name="T37" fmla="*/ 195 h 1298"/>
                <a:gd name="T38" fmla="*/ 285 w 2177"/>
                <a:gd name="T39" fmla="*/ 322 h 1298"/>
                <a:gd name="T40" fmla="*/ 345 w 2177"/>
                <a:gd name="T41" fmla="*/ 314 h 1298"/>
                <a:gd name="T42" fmla="*/ 393 w 2177"/>
                <a:gd name="T43" fmla="*/ 325 h 1298"/>
                <a:gd name="T44" fmla="*/ 397 w 2177"/>
                <a:gd name="T45" fmla="*/ 315 h 1298"/>
                <a:gd name="T46" fmla="*/ 397 w 2177"/>
                <a:gd name="T47" fmla="*/ 315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2 h 258"/>
                <a:gd name="T2" fmla="*/ 30 w 143"/>
                <a:gd name="T3" fmla="*/ 0 h 258"/>
                <a:gd name="T4" fmla="*/ 35 w 143"/>
                <a:gd name="T5" fmla="*/ 59 h 258"/>
                <a:gd name="T6" fmla="*/ 2 w 143"/>
                <a:gd name="T7" fmla="*/ 65 h 258"/>
                <a:gd name="T8" fmla="*/ 0 w 143"/>
                <a:gd name="T9" fmla="*/ 2 h 258"/>
                <a:gd name="T10" fmla="*/ 0 w 143"/>
                <a:gd name="T11" fmla="*/ 2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34 w 1586"/>
                <a:gd name="T1" fmla="*/ 0 h 821"/>
                <a:gd name="T2" fmla="*/ 332 w 1586"/>
                <a:gd name="T3" fmla="*/ 129 h 821"/>
                <a:gd name="T4" fmla="*/ 356 w 1586"/>
                <a:gd name="T5" fmla="*/ 159 h 821"/>
                <a:gd name="T6" fmla="*/ 396 w 1586"/>
                <a:gd name="T7" fmla="*/ 198 h 821"/>
                <a:gd name="T8" fmla="*/ 391 w 1586"/>
                <a:gd name="T9" fmla="*/ 205 h 821"/>
                <a:gd name="T10" fmla="*/ 337 w 1586"/>
                <a:gd name="T11" fmla="*/ 196 h 821"/>
                <a:gd name="T12" fmla="*/ 286 w 1586"/>
                <a:gd name="T13" fmla="*/ 202 h 821"/>
                <a:gd name="T14" fmla="*/ 10 w 1586"/>
                <a:gd name="T15" fmla="*/ 74 h 821"/>
                <a:gd name="T16" fmla="*/ 0 w 1586"/>
                <a:gd name="T17" fmla="*/ 37 h 821"/>
                <a:gd name="T18" fmla="*/ 11 w 1586"/>
                <a:gd name="T19" fmla="*/ 8 h 821"/>
                <a:gd name="T20" fmla="*/ 34 w 1586"/>
                <a:gd name="T21" fmla="*/ 0 h 821"/>
                <a:gd name="T22" fmla="*/ 34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82 h 747"/>
                <a:gd name="T2" fmla="*/ 231 w 1049"/>
                <a:gd name="T3" fmla="*/ 187 h 747"/>
                <a:gd name="T4" fmla="*/ 235 w 1049"/>
                <a:gd name="T5" fmla="*/ 134 h 747"/>
                <a:gd name="T6" fmla="*/ 263 w 1049"/>
                <a:gd name="T7" fmla="*/ 106 h 747"/>
                <a:gd name="T8" fmla="*/ 20 w 1049"/>
                <a:gd name="T9" fmla="*/ 0 h 747"/>
                <a:gd name="T10" fmla="*/ 0 w 1049"/>
                <a:gd name="T11" fmla="*/ 32 h 747"/>
                <a:gd name="T12" fmla="*/ 0 w 1049"/>
                <a:gd name="T13" fmla="*/ 82 h 747"/>
                <a:gd name="T14" fmla="*/ 0 w 1049"/>
                <a:gd name="T15" fmla="*/ 82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7 h 241"/>
                <a:gd name="T2" fmla="*/ 39 w 272"/>
                <a:gd name="T3" fmla="*/ 0 h 241"/>
                <a:gd name="T4" fmla="*/ 62 w 272"/>
                <a:gd name="T5" fmla="*/ 9 h 241"/>
                <a:gd name="T6" fmla="*/ 67 w 272"/>
                <a:gd name="T7" fmla="*/ 35 h 241"/>
                <a:gd name="T8" fmla="*/ 40 w 272"/>
                <a:gd name="T9" fmla="*/ 37 h 241"/>
                <a:gd name="T10" fmla="*/ 8 w 272"/>
                <a:gd name="T11" fmla="*/ 61 h 241"/>
                <a:gd name="T12" fmla="*/ 0 w 272"/>
                <a:gd name="T13" fmla="*/ 7 h 241"/>
                <a:gd name="T14" fmla="*/ 0 w 272"/>
                <a:gd name="T15" fmla="*/ 7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38 w 152"/>
                <a:gd name="T1" fmla="*/ 1 h 224"/>
                <a:gd name="T2" fmla="*/ 38 w 152"/>
                <a:gd name="T3" fmla="*/ 56 h 224"/>
                <a:gd name="T4" fmla="*/ 0 w 152"/>
                <a:gd name="T5" fmla="*/ 2 h 224"/>
                <a:gd name="T6" fmla="*/ 18 w 152"/>
                <a:gd name="T7" fmla="*/ 0 h 224"/>
                <a:gd name="T8" fmla="*/ 38 w 152"/>
                <a:gd name="T9" fmla="*/ 1 h 224"/>
                <a:gd name="T10" fmla="*/ 38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20 h 764"/>
                <a:gd name="T2" fmla="*/ 22 w 386"/>
                <a:gd name="T3" fmla="*/ 0 h 764"/>
                <a:gd name="T4" fmla="*/ 58 w 386"/>
                <a:gd name="T5" fmla="*/ 2 h 764"/>
                <a:gd name="T6" fmla="*/ 97 w 386"/>
                <a:gd name="T7" fmla="*/ 192 h 764"/>
                <a:gd name="T8" fmla="*/ 70 w 386"/>
                <a:gd name="T9" fmla="*/ 181 h 764"/>
                <a:gd name="T10" fmla="*/ 38 w 386"/>
                <a:gd name="T11" fmla="*/ 170 h 764"/>
                <a:gd name="T12" fmla="*/ 0 w 386"/>
                <a:gd name="T13" fmla="*/ 20 h 764"/>
                <a:gd name="T14" fmla="*/ 0 w 386"/>
                <a:gd name="T15" fmla="*/ 2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73 w 728"/>
                <a:gd name="T1" fmla="*/ 0 h 348"/>
                <a:gd name="T2" fmla="*/ 0 w 728"/>
                <a:gd name="T3" fmla="*/ 27 h 348"/>
                <a:gd name="T4" fmla="*/ 7 w 728"/>
                <a:gd name="T5" fmla="*/ 87 h 348"/>
                <a:gd name="T6" fmla="*/ 179 w 728"/>
                <a:gd name="T7" fmla="*/ 60 h 348"/>
                <a:gd name="T8" fmla="*/ 182 w 728"/>
                <a:gd name="T9" fmla="*/ 11 h 348"/>
                <a:gd name="T10" fmla="*/ 173 w 728"/>
                <a:gd name="T11" fmla="*/ 0 h 348"/>
                <a:gd name="T12" fmla="*/ 173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68 w 312"/>
                <a:gd name="T1" fmla="*/ 0 h 135"/>
                <a:gd name="T2" fmla="*/ 0 w 312"/>
                <a:gd name="T3" fmla="*/ 19 h 135"/>
                <a:gd name="T4" fmla="*/ 78 w 312"/>
                <a:gd name="T5" fmla="*/ 33 h 135"/>
                <a:gd name="T6" fmla="*/ 68 w 312"/>
                <a:gd name="T7" fmla="*/ 0 h 135"/>
                <a:gd name="T8" fmla="*/ 68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10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0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2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26 h 175"/>
                    <a:gd name="T2" fmla="*/ 29 w 313"/>
                    <a:gd name="T3" fmla="*/ 2 h 175"/>
                    <a:gd name="T4" fmla="*/ 54 w 313"/>
                    <a:gd name="T5" fmla="*/ 0 h 175"/>
                    <a:gd name="T6" fmla="*/ 73 w 313"/>
                    <a:gd name="T7" fmla="*/ 6 h 175"/>
                    <a:gd name="T8" fmla="*/ 79 w 313"/>
                    <a:gd name="T9" fmla="*/ 22 h 175"/>
                    <a:gd name="T10" fmla="*/ 42 w 313"/>
                    <a:gd name="T11" fmla="*/ 16 h 175"/>
                    <a:gd name="T12" fmla="*/ 19 w 313"/>
                    <a:gd name="T13" fmla="*/ 25 h 175"/>
                    <a:gd name="T14" fmla="*/ 4 w 313"/>
                    <a:gd name="T15" fmla="*/ 43 h 175"/>
                    <a:gd name="T16" fmla="*/ 0 w 313"/>
                    <a:gd name="T17" fmla="*/ 26 h 175"/>
                    <a:gd name="T18" fmla="*/ 0 w 313"/>
                    <a:gd name="T19" fmla="*/ 26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0 h 266"/>
                    <a:gd name="T2" fmla="*/ 40 w 230"/>
                    <a:gd name="T3" fmla="*/ 67 h 266"/>
                    <a:gd name="T4" fmla="*/ 58 w 230"/>
                    <a:gd name="T5" fmla="*/ 63 h 266"/>
                    <a:gd name="T6" fmla="*/ 56 w 230"/>
                    <a:gd name="T7" fmla="*/ 5 h 266"/>
                    <a:gd name="T8" fmla="*/ 42 w 230"/>
                    <a:gd name="T9" fmla="*/ 0 h 266"/>
                    <a:gd name="T10" fmla="*/ 45 w 230"/>
                    <a:gd name="T11" fmla="*/ 50 h 266"/>
                    <a:gd name="T12" fmla="*/ 18 w 230"/>
                    <a:gd name="T13" fmla="*/ 1 h 266"/>
                    <a:gd name="T14" fmla="*/ 0 w 230"/>
                    <a:gd name="T15" fmla="*/ 10 h 266"/>
                    <a:gd name="T16" fmla="*/ 0 w 230"/>
                    <a:gd name="T17" fmla="*/ 10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5 h 234"/>
                    <a:gd name="T2" fmla="*/ 9 w 87"/>
                    <a:gd name="T3" fmla="*/ 24 h 234"/>
                    <a:gd name="T4" fmla="*/ 11 w 87"/>
                    <a:gd name="T5" fmla="*/ 39 h 234"/>
                    <a:gd name="T6" fmla="*/ 6 w 87"/>
                    <a:gd name="T7" fmla="*/ 59 h 234"/>
                    <a:gd name="T8" fmla="*/ 20 w 87"/>
                    <a:gd name="T9" fmla="*/ 55 h 234"/>
                    <a:gd name="T10" fmla="*/ 21 w 87"/>
                    <a:gd name="T11" fmla="*/ 29 h 234"/>
                    <a:gd name="T12" fmla="*/ 11 w 87"/>
                    <a:gd name="T13" fmla="*/ 0 h 234"/>
                    <a:gd name="T14" fmla="*/ 0 w 87"/>
                    <a:gd name="T15" fmla="*/ 5 h 234"/>
                    <a:gd name="T16" fmla="*/ 0 w 87"/>
                    <a:gd name="T17" fmla="*/ 5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110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25 w 1190"/>
                  <a:gd name="T1" fmla="*/ 0 h 500"/>
                  <a:gd name="T2" fmla="*/ 298 w 1190"/>
                  <a:gd name="T3" fmla="*/ 123 h 500"/>
                  <a:gd name="T4" fmla="*/ 269 w 1190"/>
                  <a:gd name="T5" fmla="*/ 125 h 500"/>
                  <a:gd name="T6" fmla="*/ 0 w 1190"/>
                  <a:gd name="T7" fmla="*/ 7 h 500"/>
                  <a:gd name="T8" fmla="*/ 25 w 1190"/>
                  <a:gd name="T9" fmla="*/ 0 h 500"/>
                  <a:gd name="T10" fmla="*/ 25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1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3 w 489"/>
                  <a:gd name="T1" fmla="*/ 9 h 296"/>
                  <a:gd name="T2" fmla="*/ 40 w 489"/>
                  <a:gd name="T3" fmla="*/ 17 h 296"/>
                  <a:gd name="T4" fmla="*/ 81 w 489"/>
                  <a:gd name="T5" fmla="*/ 35 h 296"/>
                  <a:gd name="T6" fmla="*/ 110 w 489"/>
                  <a:gd name="T7" fmla="*/ 61 h 296"/>
                  <a:gd name="T8" fmla="*/ 81 w 489"/>
                  <a:gd name="T9" fmla="*/ 58 h 296"/>
                  <a:gd name="T10" fmla="*/ 34 w 489"/>
                  <a:gd name="T11" fmla="*/ 37 h 296"/>
                  <a:gd name="T12" fmla="*/ 12 w 489"/>
                  <a:gd name="T13" fmla="*/ 20 h 296"/>
                  <a:gd name="T14" fmla="*/ 26 w 489"/>
                  <a:gd name="T15" fmla="*/ 41 h 296"/>
                  <a:gd name="T16" fmla="*/ 68 w 489"/>
                  <a:gd name="T17" fmla="*/ 68 h 296"/>
                  <a:gd name="T18" fmla="*/ 116 w 489"/>
                  <a:gd name="T19" fmla="*/ 74 h 296"/>
                  <a:gd name="T20" fmla="*/ 122 w 489"/>
                  <a:gd name="T21" fmla="*/ 56 h 296"/>
                  <a:gd name="T22" fmla="*/ 98 w 489"/>
                  <a:gd name="T23" fmla="*/ 30 h 296"/>
                  <a:gd name="T24" fmla="*/ 42 w 489"/>
                  <a:gd name="T25" fmla="*/ 5 h 296"/>
                  <a:gd name="T26" fmla="*/ 0 w 489"/>
                  <a:gd name="T27" fmla="*/ 0 h 296"/>
                  <a:gd name="T28" fmla="*/ 3 w 489"/>
                  <a:gd name="T29" fmla="*/ 9 h 296"/>
                  <a:gd name="T30" fmla="*/ 3 w 489"/>
                  <a:gd name="T31" fmla="*/ 9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2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6 w 213"/>
                  <a:gd name="T1" fmla="*/ 0 h 478"/>
                  <a:gd name="T2" fmla="*/ 23 w 213"/>
                  <a:gd name="T3" fmla="*/ 6 h 478"/>
                  <a:gd name="T4" fmla="*/ 20 w 213"/>
                  <a:gd name="T5" fmla="*/ 48 h 478"/>
                  <a:gd name="T6" fmla="*/ 27 w 213"/>
                  <a:gd name="T7" fmla="*/ 81 h 478"/>
                  <a:gd name="T8" fmla="*/ 54 w 213"/>
                  <a:gd name="T9" fmla="*/ 112 h 478"/>
                  <a:gd name="T10" fmla="*/ 25 w 213"/>
                  <a:gd name="T11" fmla="*/ 119 h 478"/>
                  <a:gd name="T12" fmla="*/ 8 w 213"/>
                  <a:gd name="T13" fmla="*/ 85 h 478"/>
                  <a:gd name="T14" fmla="*/ 0 w 213"/>
                  <a:gd name="T15" fmla="*/ 14 h 478"/>
                  <a:gd name="T16" fmla="*/ 6 w 213"/>
                  <a:gd name="T17" fmla="*/ 0 h 478"/>
                  <a:gd name="T18" fmla="*/ 6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13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14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28 w 150"/>
                    <a:gd name="T1" fmla="*/ 0 h 173"/>
                    <a:gd name="T2" fmla="*/ 10 w 150"/>
                    <a:gd name="T3" fmla="*/ 17 h 173"/>
                    <a:gd name="T4" fmla="*/ 0 w 150"/>
                    <a:gd name="T5" fmla="*/ 44 h 173"/>
                    <a:gd name="T6" fmla="*/ 20 w 150"/>
                    <a:gd name="T7" fmla="*/ 40 h 173"/>
                    <a:gd name="T8" fmla="*/ 26 w 150"/>
                    <a:gd name="T9" fmla="*/ 21 h 173"/>
                    <a:gd name="T10" fmla="*/ 38 w 150"/>
                    <a:gd name="T11" fmla="*/ 7 h 173"/>
                    <a:gd name="T12" fmla="*/ 28 w 150"/>
                    <a:gd name="T13" fmla="*/ 0 h 173"/>
                    <a:gd name="T14" fmla="*/ 28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5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39 w 1684"/>
                    <a:gd name="T1" fmla="*/ 0 h 880"/>
                    <a:gd name="T2" fmla="*/ 16 w 1684"/>
                    <a:gd name="T3" fmla="*/ 13 h 880"/>
                    <a:gd name="T4" fmla="*/ 0 w 1684"/>
                    <a:gd name="T5" fmla="*/ 52 h 880"/>
                    <a:gd name="T6" fmla="*/ 17 w 1684"/>
                    <a:gd name="T7" fmla="*/ 90 h 880"/>
                    <a:gd name="T8" fmla="*/ 296 w 1684"/>
                    <a:gd name="T9" fmla="*/ 217 h 880"/>
                    <a:gd name="T10" fmla="*/ 356 w 1684"/>
                    <a:gd name="T11" fmla="*/ 209 h 880"/>
                    <a:gd name="T12" fmla="*/ 404 w 1684"/>
                    <a:gd name="T13" fmla="*/ 220 h 880"/>
                    <a:gd name="T14" fmla="*/ 421 w 1684"/>
                    <a:gd name="T15" fmla="*/ 202 h 880"/>
                    <a:gd name="T16" fmla="*/ 376 w 1684"/>
                    <a:gd name="T17" fmla="*/ 166 h 880"/>
                    <a:gd name="T18" fmla="*/ 357 w 1684"/>
                    <a:gd name="T19" fmla="*/ 128 h 880"/>
                    <a:gd name="T20" fmla="*/ 343 w 1684"/>
                    <a:gd name="T21" fmla="*/ 132 h 880"/>
                    <a:gd name="T22" fmla="*/ 360 w 1684"/>
                    <a:gd name="T23" fmla="*/ 166 h 880"/>
                    <a:gd name="T24" fmla="*/ 395 w 1684"/>
                    <a:gd name="T25" fmla="*/ 203 h 880"/>
                    <a:gd name="T26" fmla="*/ 354 w 1684"/>
                    <a:gd name="T27" fmla="*/ 197 h 880"/>
                    <a:gd name="T28" fmla="*/ 305 w 1684"/>
                    <a:gd name="T29" fmla="*/ 204 h 880"/>
                    <a:gd name="T30" fmla="*/ 314 w 1684"/>
                    <a:gd name="T31" fmla="*/ 163 h 880"/>
                    <a:gd name="T32" fmla="*/ 335 w 1684"/>
                    <a:gd name="T33" fmla="*/ 135 h 880"/>
                    <a:gd name="T34" fmla="*/ 311 w 1684"/>
                    <a:gd name="T35" fmla="*/ 138 h 880"/>
                    <a:gd name="T36" fmla="*/ 292 w 1684"/>
                    <a:gd name="T37" fmla="*/ 165 h 880"/>
                    <a:gd name="T38" fmla="*/ 285 w 1684"/>
                    <a:gd name="T39" fmla="*/ 198 h 880"/>
                    <a:gd name="T40" fmla="*/ 27 w 1684"/>
                    <a:gd name="T41" fmla="*/ 78 h 880"/>
                    <a:gd name="T42" fmla="*/ 20 w 1684"/>
                    <a:gd name="T43" fmla="*/ 54 h 880"/>
                    <a:gd name="T44" fmla="*/ 26 w 1684"/>
                    <a:gd name="T45" fmla="*/ 24 h 880"/>
                    <a:gd name="T46" fmla="*/ 55 w 1684"/>
                    <a:gd name="T47" fmla="*/ 0 h 880"/>
                    <a:gd name="T48" fmla="*/ 39 w 1684"/>
                    <a:gd name="T49" fmla="*/ 0 h 880"/>
                    <a:gd name="T50" fmla="*/ 39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6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29 w 160"/>
                    <a:gd name="T1" fmla="*/ 0 h 335"/>
                    <a:gd name="T2" fmla="*/ 5 w 160"/>
                    <a:gd name="T3" fmla="*/ 26 h 335"/>
                    <a:gd name="T4" fmla="*/ 0 w 160"/>
                    <a:gd name="T5" fmla="*/ 57 h 335"/>
                    <a:gd name="T6" fmla="*/ 9 w 160"/>
                    <a:gd name="T7" fmla="*/ 78 h 335"/>
                    <a:gd name="T8" fmla="*/ 24 w 160"/>
                    <a:gd name="T9" fmla="*/ 83 h 335"/>
                    <a:gd name="T10" fmla="*/ 19 w 160"/>
                    <a:gd name="T11" fmla="*/ 38 h 335"/>
                    <a:gd name="T12" fmla="*/ 40 w 160"/>
                    <a:gd name="T13" fmla="*/ 4 h 335"/>
                    <a:gd name="T14" fmla="*/ 29 w 160"/>
                    <a:gd name="T15" fmla="*/ 0 h 335"/>
                    <a:gd name="T16" fmla="*/ 29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7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55 w 642"/>
                    <a:gd name="T1" fmla="*/ 224 h 1188"/>
                    <a:gd name="T2" fmla="*/ 0 w 642"/>
                    <a:gd name="T3" fmla="*/ 31 h 1188"/>
                    <a:gd name="T4" fmla="*/ 21 w 642"/>
                    <a:gd name="T5" fmla="*/ 10 h 1188"/>
                    <a:gd name="T6" fmla="*/ 65 w 642"/>
                    <a:gd name="T7" fmla="*/ 0 h 1188"/>
                    <a:gd name="T8" fmla="*/ 100 w 642"/>
                    <a:gd name="T9" fmla="*/ 15 h 1188"/>
                    <a:gd name="T10" fmla="*/ 162 w 642"/>
                    <a:gd name="T11" fmla="*/ 297 h 1188"/>
                    <a:gd name="T12" fmla="*/ 139 w 642"/>
                    <a:gd name="T13" fmla="*/ 273 h 1188"/>
                    <a:gd name="T14" fmla="*/ 89 w 642"/>
                    <a:gd name="T15" fmla="*/ 25 h 1188"/>
                    <a:gd name="T16" fmla="*/ 57 w 642"/>
                    <a:gd name="T17" fmla="*/ 16 h 1188"/>
                    <a:gd name="T18" fmla="*/ 30 w 642"/>
                    <a:gd name="T19" fmla="*/ 19 h 1188"/>
                    <a:gd name="T20" fmla="*/ 19 w 642"/>
                    <a:gd name="T21" fmla="*/ 36 h 1188"/>
                    <a:gd name="T22" fmla="*/ 77 w 642"/>
                    <a:gd name="T23" fmla="*/ 231 h 1188"/>
                    <a:gd name="T24" fmla="*/ 55 w 642"/>
                    <a:gd name="T25" fmla="*/ 224 h 1188"/>
                    <a:gd name="T26" fmla="*/ 55 w 642"/>
                    <a:gd name="T27" fmla="*/ 224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8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7 h 504"/>
                    <a:gd name="T2" fmla="*/ 19 w 192"/>
                    <a:gd name="T3" fmla="*/ 49 h 504"/>
                    <a:gd name="T4" fmla="*/ 29 w 192"/>
                    <a:gd name="T5" fmla="*/ 80 h 504"/>
                    <a:gd name="T6" fmla="*/ 29 w 192"/>
                    <a:gd name="T7" fmla="*/ 126 h 504"/>
                    <a:gd name="T8" fmla="*/ 48 w 192"/>
                    <a:gd name="T9" fmla="*/ 126 h 504"/>
                    <a:gd name="T10" fmla="*/ 47 w 192"/>
                    <a:gd name="T11" fmla="*/ 90 h 504"/>
                    <a:gd name="T12" fmla="*/ 41 w 192"/>
                    <a:gd name="T13" fmla="*/ 52 h 504"/>
                    <a:gd name="T14" fmla="*/ 25 w 192"/>
                    <a:gd name="T15" fmla="*/ 15 h 504"/>
                    <a:gd name="T16" fmla="*/ 16 w 192"/>
                    <a:gd name="T17" fmla="*/ 0 h 504"/>
                    <a:gd name="T18" fmla="*/ 0 w 192"/>
                    <a:gd name="T19" fmla="*/ 7 h 504"/>
                    <a:gd name="T20" fmla="*/ 0 w 192"/>
                    <a:gd name="T21" fmla="*/ 7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19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75 w 390"/>
                    <a:gd name="T1" fmla="*/ 0 h 269"/>
                    <a:gd name="T2" fmla="*/ 65 w 390"/>
                    <a:gd name="T3" fmla="*/ 5 h 269"/>
                    <a:gd name="T4" fmla="*/ 64 w 390"/>
                    <a:gd name="T5" fmla="*/ 17 h 269"/>
                    <a:gd name="T6" fmla="*/ 0 w 390"/>
                    <a:gd name="T7" fmla="*/ 43 h 269"/>
                    <a:gd name="T8" fmla="*/ 0 w 390"/>
                    <a:gd name="T9" fmla="*/ 56 h 269"/>
                    <a:gd name="T10" fmla="*/ 71 w 390"/>
                    <a:gd name="T11" fmla="*/ 57 h 269"/>
                    <a:gd name="T12" fmla="*/ 80 w 390"/>
                    <a:gd name="T13" fmla="*/ 68 h 269"/>
                    <a:gd name="T14" fmla="*/ 98 w 390"/>
                    <a:gd name="T15" fmla="*/ 67 h 269"/>
                    <a:gd name="T16" fmla="*/ 96 w 390"/>
                    <a:gd name="T17" fmla="*/ 48 h 269"/>
                    <a:gd name="T18" fmla="*/ 29 w 390"/>
                    <a:gd name="T19" fmla="*/ 44 h 269"/>
                    <a:gd name="T20" fmla="*/ 84 w 390"/>
                    <a:gd name="T21" fmla="*/ 23 h 269"/>
                    <a:gd name="T22" fmla="*/ 75 w 390"/>
                    <a:gd name="T23" fmla="*/ 0 h 269"/>
                    <a:gd name="T24" fmla="*/ 75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0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33 h 424"/>
                    <a:gd name="T2" fmla="*/ 216 w 941"/>
                    <a:gd name="T3" fmla="*/ 0 h 424"/>
                    <a:gd name="T4" fmla="*/ 232 w 941"/>
                    <a:gd name="T5" fmla="*/ 20 h 424"/>
                    <a:gd name="T6" fmla="*/ 236 w 941"/>
                    <a:gd name="T7" fmla="*/ 46 h 424"/>
                    <a:gd name="T8" fmla="*/ 226 w 941"/>
                    <a:gd name="T9" fmla="*/ 71 h 424"/>
                    <a:gd name="T10" fmla="*/ 15 w 941"/>
                    <a:gd name="T11" fmla="*/ 106 h 424"/>
                    <a:gd name="T12" fmla="*/ 14 w 941"/>
                    <a:gd name="T13" fmla="*/ 96 h 424"/>
                    <a:gd name="T14" fmla="*/ 216 w 941"/>
                    <a:gd name="T15" fmla="*/ 61 h 424"/>
                    <a:gd name="T16" fmla="*/ 224 w 941"/>
                    <a:gd name="T17" fmla="*/ 37 h 424"/>
                    <a:gd name="T18" fmla="*/ 210 w 941"/>
                    <a:gd name="T19" fmla="*/ 15 h 424"/>
                    <a:gd name="T20" fmla="*/ 0 w 941"/>
                    <a:gd name="T21" fmla="*/ 47 h 424"/>
                    <a:gd name="T22" fmla="*/ 0 w 941"/>
                    <a:gd name="T23" fmla="*/ 33 h 424"/>
                    <a:gd name="T24" fmla="*/ 0 w 941"/>
                    <a:gd name="T25" fmla="*/ 33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1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31 h 173"/>
                    <a:gd name="T2" fmla="*/ 17 w 488"/>
                    <a:gd name="T3" fmla="*/ 43 h 173"/>
                    <a:gd name="T4" fmla="*/ 56 w 488"/>
                    <a:gd name="T5" fmla="*/ 41 h 173"/>
                    <a:gd name="T6" fmla="*/ 105 w 488"/>
                    <a:gd name="T7" fmla="*/ 29 h 173"/>
                    <a:gd name="T8" fmla="*/ 123 w 488"/>
                    <a:gd name="T9" fmla="*/ 10 h 173"/>
                    <a:gd name="T10" fmla="*/ 111 w 488"/>
                    <a:gd name="T11" fmla="*/ 0 h 173"/>
                    <a:gd name="T12" fmla="*/ 64 w 488"/>
                    <a:gd name="T13" fmla="*/ 0 h 173"/>
                    <a:gd name="T14" fmla="*/ 28 w 488"/>
                    <a:gd name="T15" fmla="*/ 3 h 173"/>
                    <a:gd name="T16" fmla="*/ 4 w 488"/>
                    <a:gd name="T17" fmla="*/ 19 h 173"/>
                    <a:gd name="T18" fmla="*/ 28 w 488"/>
                    <a:gd name="T19" fmla="*/ 23 h 173"/>
                    <a:gd name="T20" fmla="*/ 69 w 488"/>
                    <a:gd name="T21" fmla="*/ 13 h 173"/>
                    <a:gd name="T22" fmla="*/ 105 w 488"/>
                    <a:gd name="T23" fmla="*/ 13 h 173"/>
                    <a:gd name="T24" fmla="*/ 68 w 488"/>
                    <a:gd name="T25" fmla="*/ 27 h 173"/>
                    <a:gd name="T26" fmla="*/ 36 w 488"/>
                    <a:gd name="T27" fmla="*/ 31 h 173"/>
                    <a:gd name="T28" fmla="*/ 0 w 488"/>
                    <a:gd name="T29" fmla="*/ 31 h 173"/>
                    <a:gd name="T30" fmla="*/ 0 w 488"/>
                    <a:gd name="T31" fmla="*/ 31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308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097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49 w 772"/>
                <a:gd name="T1" fmla="*/ 603 h 3266"/>
                <a:gd name="T2" fmla="*/ 27 w 772"/>
                <a:gd name="T3" fmla="*/ 562 h 3266"/>
                <a:gd name="T4" fmla="*/ 23 w 772"/>
                <a:gd name="T5" fmla="*/ 531 h 3266"/>
                <a:gd name="T6" fmla="*/ 26 w 772"/>
                <a:gd name="T7" fmla="*/ 485 h 3266"/>
                <a:gd name="T8" fmla="*/ 42 w 772"/>
                <a:gd name="T9" fmla="*/ 430 h 3266"/>
                <a:gd name="T10" fmla="*/ 45 w 772"/>
                <a:gd name="T11" fmla="*/ 395 h 3266"/>
                <a:gd name="T12" fmla="*/ 42 w 772"/>
                <a:gd name="T13" fmla="*/ 372 h 3266"/>
                <a:gd name="T14" fmla="*/ 28 w 772"/>
                <a:gd name="T15" fmla="*/ 355 h 3266"/>
                <a:gd name="T16" fmla="*/ 25 w 772"/>
                <a:gd name="T17" fmla="*/ 333 h 3266"/>
                <a:gd name="T18" fmla="*/ 30 w 772"/>
                <a:gd name="T19" fmla="*/ 303 h 3266"/>
                <a:gd name="T20" fmla="*/ 52 w 772"/>
                <a:gd name="T21" fmla="*/ 221 h 3266"/>
                <a:gd name="T22" fmla="*/ 54 w 772"/>
                <a:gd name="T23" fmla="*/ 180 h 3266"/>
                <a:gd name="T24" fmla="*/ 49 w 772"/>
                <a:gd name="T25" fmla="*/ 136 h 3266"/>
                <a:gd name="T26" fmla="*/ 30 w 772"/>
                <a:gd name="T27" fmla="*/ 115 h 3266"/>
                <a:gd name="T28" fmla="*/ 14 w 772"/>
                <a:gd name="T29" fmla="*/ 80 h 3266"/>
                <a:gd name="T30" fmla="*/ 0 w 772"/>
                <a:gd name="T31" fmla="*/ 0 h 3266"/>
                <a:gd name="T32" fmla="*/ 2 w 772"/>
                <a:gd name="T33" fmla="*/ 73 h 3266"/>
                <a:gd name="T34" fmla="*/ 13 w 772"/>
                <a:gd name="T35" fmla="*/ 117 h 3266"/>
                <a:gd name="T36" fmla="*/ 27 w 772"/>
                <a:gd name="T37" fmla="*/ 144 h 3266"/>
                <a:gd name="T38" fmla="*/ 42 w 772"/>
                <a:gd name="T39" fmla="*/ 159 h 3266"/>
                <a:gd name="T40" fmla="*/ 43 w 772"/>
                <a:gd name="T41" fmla="*/ 199 h 3266"/>
                <a:gd name="T42" fmla="*/ 35 w 772"/>
                <a:gd name="T43" fmla="*/ 242 h 3266"/>
                <a:gd name="T44" fmla="*/ 17 w 772"/>
                <a:gd name="T45" fmla="*/ 316 h 3266"/>
                <a:gd name="T46" fmla="*/ 16 w 772"/>
                <a:gd name="T47" fmla="*/ 364 h 3266"/>
                <a:gd name="T48" fmla="*/ 33 w 772"/>
                <a:gd name="T49" fmla="*/ 391 h 3266"/>
                <a:gd name="T50" fmla="*/ 32 w 772"/>
                <a:gd name="T51" fmla="*/ 416 h 3266"/>
                <a:gd name="T52" fmla="*/ 18 w 772"/>
                <a:gd name="T53" fmla="*/ 468 h 3266"/>
                <a:gd name="T54" fmla="*/ 11 w 772"/>
                <a:gd name="T55" fmla="*/ 518 h 3266"/>
                <a:gd name="T56" fmla="*/ 17 w 772"/>
                <a:gd name="T57" fmla="*/ 571 h 3266"/>
                <a:gd name="T58" fmla="*/ 30 w 772"/>
                <a:gd name="T59" fmla="*/ 600 h 3266"/>
                <a:gd name="T60" fmla="*/ 47 w 772"/>
                <a:gd name="T61" fmla="*/ 623 h 3266"/>
                <a:gd name="T62" fmla="*/ 49 w 772"/>
                <a:gd name="T63" fmla="*/ 603 h 3266"/>
                <a:gd name="T64" fmla="*/ 49 w 772"/>
                <a:gd name="T65" fmla="*/ 603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8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49 w 772"/>
                <a:gd name="T1" fmla="*/ 789 h 3266"/>
                <a:gd name="T2" fmla="*/ 27 w 772"/>
                <a:gd name="T3" fmla="*/ 737 h 3266"/>
                <a:gd name="T4" fmla="*/ 23 w 772"/>
                <a:gd name="T5" fmla="*/ 696 h 3266"/>
                <a:gd name="T6" fmla="*/ 26 w 772"/>
                <a:gd name="T7" fmla="*/ 636 h 3266"/>
                <a:gd name="T8" fmla="*/ 42 w 772"/>
                <a:gd name="T9" fmla="*/ 563 h 3266"/>
                <a:gd name="T10" fmla="*/ 45 w 772"/>
                <a:gd name="T11" fmla="*/ 518 h 3266"/>
                <a:gd name="T12" fmla="*/ 42 w 772"/>
                <a:gd name="T13" fmla="*/ 487 h 3266"/>
                <a:gd name="T14" fmla="*/ 28 w 772"/>
                <a:gd name="T15" fmla="*/ 465 h 3266"/>
                <a:gd name="T16" fmla="*/ 25 w 772"/>
                <a:gd name="T17" fmla="*/ 437 h 3266"/>
                <a:gd name="T18" fmla="*/ 30 w 772"/>
                <a:gd name="T19" fmla="*/ 397 h 3266"/>
                <a:gd name="T20" fmla="*/ 52 w 772"/>
                <a:gd name="T21" fmla="*/ 289 h 3266"/>
                <a:gd name="T22" fmla="*/ 54 w 772"/>
                <a:gd name="T23" fmla="*/ 237 h 3266"/>
                <a:gd name="T24" fmla="*/ 49 w 772"/>
                <a:gd name="T25" fmla="*/ 179 h 3266"/>
                <a:gd name="T26" fmla="*/ 30 w 772"/>
                <a:gd name="T27" fmla="*/ 151 h 3266"/>
                <a:gd name="T28" fmla="*/ 14 w 772"/>
                <a:gd name="T29" fmla="*/ 106 h 3266"/>
                <a:gd name="T30" fmla="*/ 0 w 772"/>
                <a:gd name="T31" fmla="*/ 0 h 3266"/>
                <a:gd name="T32" fmla="*/ 2 w 772"/>
                <a:gd name="T33" fmla="*/ 96 h 3266"/>
                <a:gd name="T34" fmla="*/ 13 w 772"/>
                <a:gd name="T35" fmla="*/ 153 h 3266"/>
                <a:gd name="T36" fmla="*/ 27 w 772"/>
                <a:gd name="T37" fmla="*/ 189 h 3266"/>
                <a:gd name="T38" fmla="*/ 42 w 772"/>
                <a:gd name="T39" fmla="*/ 209 h 3266"/>
                <a:gd name="T40" fmla="*/ 43 w 772"/>
                <a:gd name="T41" fmla="*/ 261 h 3266"/>
                <a:gd name="T42" fmla="*/ 35 w 772"/>
                <a:gd name="T43" fmla="*/ 317 h 3266"/>
                <a:gd name="T44" fmla="*/ 17 w 772"/>
                <a:gd name="T45" fmla="*/ 415 h 3266"/>
                <a:gd name="T46" fmla="*/ 16 w 772"/>
                <a:gd name="T47" fmla="*/ 478 h 3266"/>
                <a:gd name="T48" fmla="*/ 33 w 772"/>
                <a:gd name="T49" fmla="*/ 513 h 3266"/>
                <a:gd name="T50" fmla="*/ 32 w 772"/>
                <a:gd name="T51" fmla="*/ 545 h 3266"/>
                <a:gd name="T52" fmla="*/ 18 w 772"/>
                <a:gd name="T53" fmla="*/ 613 h 3266"/>
                <a:gd name="T54" fmla="*/ 11 w 772"/>
                <a:gd name="T55" fmla="*/ 679 h 3266"/>
                <a:gd name="T56" fmla="*/ 17 w 772"/>
                <a:gd name="T57" fmla="*/ 749 h 3266"/>
                <a:gd name="T58" fmla="*/ 30 w 772"/>
                <a:gd name="T59" fmla="*/ 786 h 3266"/>
                <a:gd name="T60" fmla="*/ 47 w 772"/>
                <a:gd name="T61" fmla="*/ 817 h 3266"/>
                <a:gd name="T62" fmla="*/ 49 w 772"/>
                <a:gd name="T63" fmla="*/ 789 h 3266"/>
                <a:gd name="T64" fmla="*/ 49 w 772"/>
                <a:gd name="T65" fmla="*/ 789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8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08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087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8 w 245"/>
                  <a:gd name="T1" fmla="*/ 1 h 806"/>
                  <a:gd name="T2" fmla="*/ 8 w 245"/>
                  <a:gd name="T3" fmla="*/ 44 h 806"/>
                  <a:gd name="T4" fmla="*/ 0 w 245"/>
                  <a:gd name="T5" fmla="*/ 103 h 806"/>
                  <a:gd name="T6" fmla="*/ 5 w 245"/>
                  <a:gd name="T7" fmla="*/ 101 h 806"/>
                  <a:gd name="T8" fmla="*/ 14 w 245"/>
                  <a:gd name="T9" fmla="*/ 48 h 806"/>
                  <a:gd name="T10" fmla="*/ 16 w 245"/>
                  <a:gd name="T11" fmla="*/ 0 h 806"/>
                  <a:gd name="T12" fmla="*/ 8 w 245"/>
                  <a:gd name="T13" fmla="*/ 1 h 806"/>
                  <a:gd name="T14" fmla="*/ 8 w 245"/>
                  <a:gd name="T15" fmla="*/ 1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88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089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19 w 604"/>
                    <a:gd name="T3" fmla="*/ 24 h 349"/>
                    <a:gd name="T4" fmla="*/ 32 w 604"/>
                    <a:gd name="T5" fmla="*/ 45 h 349"/>
                    <a:gd name="T6" fmla="*/ 39 w 604"/>
                    <a:gd name="T7" fmla="*/ 18 h 349"/>
                    <a:gd name="T8" fmla="*/ 23 w 604"/>
                    <a:gd name="T9" fmla="*/ 1 h 349"/>
                    <a:gd name="T10" fmla="*/ 30 w 604"/>
                    <a:gd name="T11" fmla="*/ 24 h 349"/>
                    <a:gd name="T12" fmla="*/ 8 w 604"/>
                    <a:gd name="T13" fmla="*/ 2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0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>
                    <a:gd name="T0" fmla="*/ 47 w 1064"/>
                    <a:gd name="T1" fmla="*/ 16 h 1230"/>
                    <a:gd name="T2" fmla="*/ 31 w 1064"/>
                    <a:gd name="T3" fmla="*/ 45 h 1230"/>
                    <a:gd name="T4" fmla="*/ 10 w 1064"/>
                    <a:gd name="T5" fmla="*/ 97 h 1230"/>
                    <a:gd name="T6" fmla="*/ 0 w 1064"/>
                    <a:gd name="T7" fmla="*/ 140 h 1230"/>
                    <a:gd name="T8" fmla="*/ 4 w 1064"/>
                    <a:gd name="T9" fmla="*/ 156 h 1230"/>
                    <a:gd name="T10" fmla="*/ 17 w 1064"/>
                    <a:gd name="T11" fmla="*/ 152 h 1230"/>
                    <a:gd name="T12" fmla="*/ 37 w 1064"/>
                    <a:gd name="T13" fmla="*/ 116 h 1230"/>
                    <a:gd name="T14" fmla="*/ 56 w 1064"/>
                    <a:gd name="T15" fmla="*/ 68 h 1230"/>
                    <a:gd name="T16" fmla="*/ 66 w 1064"/>
                    <a:gd name="T17" fmla="*/ 34 h 1230"/>
                    <a:gd name="T18" fmla="*/ 68 w 1064"/>
                    <a:gd name="T19" fmla="*/ 11 h 1230"/>
                    <a:gd name="T20" fmla="*/ 62 w 1064"/>
                    <a:gd name="T21" fmla="*/ 0 h 1230"/>
                    <a:gd name="T22" fmla="*/ 53 w 1064"/>
                    <a:gd name="T23" fmla="*/ 8 h 1230"/>
                    <a:gd name="T24" fmla="*/ 62 w 1064"/>
                    <a:gd name="T25" fmla="*/ 14 h 1230"/>
                    <a:gd name="T26" fmla="*/ 56 w 1064"/>
                    <a:gd name="T27" fmla="*/ 45 h 1230"/>
                    <a:gd name="T28" fmla="*/ 44 w 1064"/>
                    <a:gd name="T29" fmla="*/ 83 h 1230"/>
                    <a:gd name="T30" fmla="*/ 22 w 1064"/>
                    <a:gd name="T31" fmla="*/ 128 h 1230"/>
                    <a:gd name="T32" fmla="*/ 7 w 1064"/>
                    <a:gd name="T33" fmla="*/ 141 h 1230"/>
                    <a:gd name="T34" fmla="*/ 9 w 1064"/>
                    <a:gd name="T35" fmla="*/ 120 h 1230"/>
                    <a:gd name="T36" fmla="*/ 28 w 1064"/>
                    <a:gd name="T37" fmla="*/ 64 h 1230"/>
                    <a:gd name="T38" fmla="*/ 53 w 1064"/>
                    <a:gd name="T39" fmla="*/ 15 h 1230"/>
                    <a:gd name="T40" fmla="*/ 47 w 1064"/>
                    <a:gd name="T41" fmla="*/ 16 h 1230"/>
                    <a:gd name="T42" fmla="*/ 47 w 1064"/>
                    <a:gd name="T43" fmla="*/ 1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1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>
                    <a:gd name="T0" fmla="*/ 124 w 2002"/>
                    <a:gd name="T1" fmla="*/ 0 h 2521"/>
                    <a:gd name="T2" fmla="*/ 0 w 2002"/>
                    <a:gd name="T3" fmla="*/ 320 h 2521"/>
                    <a:gd name="T4" fmla="*/ 12 w 2002"/>
                    <a:gd name="T5" fmla="*/ 311 h 2521"/>
                    <a:gd name="T6" fmla="*/ 127 w 2002"/>
                    <a:gd name="T7" fmla="*/ 8 h 2521"/>
                    <a:gd name="T8" fmla="*/ 124 w 2002"/>
                    <a:gd name="T9" fmla="*/ 0 h 2521"/>
                    <a:gd name="T10" fmla="*/ 124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2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6 w 3007"/>
                    <a:gd name="T1" fmla="*/ 361 h 3771"/>
                    <a:gd name="T2" fmla="*/ 25 w 3007"/>
                    <a:gd name="T3" fmla="*/ 360 h 3771"/>
                    <a:gd name="T4" fmla="*/ 52 w 3007"/>
                    <a:gd name="T5" fmla="*/ 382 h 3771"/>
                    <a:gd name="T6" fmla="*/ 43 w 3007"/>
                    <a:gd name="T7" fmla="*/ 358 h 3771"/>
                    <a:gd name="T8" fmla="*/ 23 w 3007"/>
                    <a:gd name="T9" fmla="*/ 343 h 3771"/>
                    <a:gd name="T10" fmla="*/ 41 w 3007"/>
                    <a:gd name="T11" fmla="*/ 345 h 3771"/>
                    <a:gd name="T12" fmla="*/ 62 w 3007"/>
                    <a:gd name="T13" fmla="*/ 365 h 3771"/>
                    <a:gd name="T14" fmla="*/ 182 w 3007"/>
                    <a:gd name="T15" fmla="*/ 53 h 3771"/>
                    <a:gd name="T16" fmla="*/ 164 w 3007"/>
                    <a:gd name="T17" fmla="*/ 19 h 3771"/>
                    <a:gd name="T18" fmla="*/ 147 w 3007"/>
                    <a:gd name="T19" fmla="*/ 0 h 3771"/>
                    <a:gd name="T20" fmla="*/ 171 w 3007"/>
                    <a:gd name="T21" fmla="*/ 10 h 3771"/>
                    <a:gd name="T22" fmla="*/ 191 w 3007"/>
                    <a:gd name="T23" fmla="*/ 55 h 3771"/>
                    <a:gd name="T24" fmla="*/ 53 w 3007"/>
                    <a:gd name="T25" fmla="*/ 416 h 3771"/>
                    <a:gd name="T26" fmla="*/ 31 w 3007"/>
                    <a:gd name="T27" fmla="*/ 433 h 3771"/>
                    <a:gd name="T28" fmla="*/ 7 w 3007"/>
                    <a:gd name="T29" fmla="*/ 479 h 3771"/>
                    <a:gd name="T30" fmla="*/ 0 w 3007"/>
                    <a:gd name="T31" fmla="*/ 466 h 3771"/>
                    <a:gd name="T32" fmla="*/ 8 w 3007"/>
                    <a:gd name="T33" fmla="*/ 461 h 3771"/>
                    <a:gd name="T34" fmla="*/ 24 w 3007"/>
                    <a:gd name="T35" fmla="*/ 430 h 3771"/>
                    <a:gd name="T36" fmla="*/ 11 w 3007"/>
                    <a:gd name="T37" fmla="*/ 416 h 3771"/>
                    <a:gd name="T38" fmla="*/ 11 w 3007"/>
                    <a:gd name="T39" fmla="*/ 403 h 3771"/>
                    <a:gd name="T40" fmla="*/ 26 w 3007"/>
                    <a:gd name="T41" fmla="*/ 419 h 3771"/>
                    <a:gd name="T42" fmla="*/ 26 w 3007"/>
                    <a:gd name="T43" fmla="*/ 405 h 3771"/>
                    <a:gd name="T44" fmla="*/ 38 w 3007"/>
                    <a:gd name="T45" fmla="*/ 409 h 3771"/>
                    <a:gd name="T46" fmla="*/ 27 w 3007"/>
                    <a:gd name="T47" fmla="*/ 391 h 3771"/>
                    <a:gd name="T48" fmla="*/ 40 w 3007"/>
                    <a:gd name="T49" fmla="*/ 389 h 3771"/>
                    <a:gd name="T50" fmla="*/ 6 w 3007"/>
                    <a:gd name="T51" fmla="*/ 361 h 3771"/>
                    <a:gd name="T52" fmla="*/ 6 w 3007"/>
                    <a:gd name="T53" fmla="*/ 361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3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>
                    <a:gd name="T0" fmla="*/ 0 w 673"/>
                    <a:gd name="T1" fmla="*/ 10 h 342"/>
                    <a:gd name="T2" fmla="*/ 16 w 673"/>
                    <a:gd name="T3" fmla="*/ 14 h 342"/>
                    <a:gd name="T4" fmla="*/ 40 w 673"/>
                    <a:gd name="T5" fmla="*/ 44 h 342"/>
                    <a:gd name="T6" fmla="*/ 42 w 673"/>
                    <a:gd name="T7" fmla="*/ 37 h 342"/>
                    <a:gd name="T8" fmla="*/ 28 w 673"/>
                    <a:gd name="T9" fmla="*/ 15 h 342"/>
                    <a:gd name="T10" fmla="*/ 2 w 673"/>
                    <a:gd name="T11" fmla="*/ 0 h 342"/>
                    <a:gd name="T12" fmla="*/ 0 w 673"/>
                    <a:gd name="T13" fmla="*/ 10 h 342"/>
                    <a:gd name="T14" fmla="*/ 0 w 673"/>
                    <a:gd name="T15" fmla="*/ 1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4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>
                    <a:gd name="T0" fmla="*/ 0 w 716"/>
                    <a:gd name="T1" fmla="*/ 10 h 403"/>
                    <a:gd name="T2" fmla="*/ 22 w 716"/>
                    <a:gd name="T3" fmla="*/ 19 h 403"/>
                    <a:gd name="T4" fmla="*/ 41 w 716"/>
                    <a:gd name="T5" fmla="*/ 51 h 403"/>
                    <a:gd name="T6" fmla="*/ 46 w 716"/>
                    <a:gd name="T7" fmla="*/ 38 h 403"/>
                    <a:gd name="T8" fmla="*/ 27 w 716"/>
                    <a:gd name="T9" fmla="*/ 15 h 403"/>
                    <a:gd name="T10" fmla="*/ 5 w 716"/>
                    <a:gd name="T11" fmla="*/ 0 h 403"/>
                    <a:gd name="T12" fmla="*/ 0 w 716"/>
                    <a:gd name="T13" fmla="*/ 10 h 403"/>
                    <a:gd name="T14" fmla="*/ 0 w 716"/>
                    <a:gd name="T15" fmla="*/ 1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5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10 h 411"/>
                    <a:gd name="T2" fmla="*/ 20 w 717"/>
                    <a:gd name="T3" fmla="*/ 18 h 411"/>
                    <a:gd name="T4" fmla="*/ 41 w 717"/>
                    <a:gd name="T5" fmla="*/ 53 h 411"/>
                    <a:gd name="T6" fmla="*/ 46 w 717"/>
                    <a:gd name="T7" fmla="*/ 40 h 411"/>
                    <a:gd name="T8" fmla="*/ 25 w 717"/>
                    <a:gd name="T9" fmla="*/ 11 h 411"/>
                    <a:gd name="T10" fmla="*/ 4 w 717"/>
                    <a:gd name="T11" fmla="*/ 0 h 411"/>
                    <a:gd name="T12" fmla="*/ 0 w 717"/>
                    <a:gd name="T13" fmla="*/ 10 h 411"/>
                    <a:gd name="T14" fmla="*/ 0 w 717"/>
                    <a:gd name="T15" fmla="*/ 1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6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>
                    <a:gd name="T0" fmla="*/ 0 w 709"/>
                    <a:gd name="T1" fmla="*/ 11 h 386"/>
                    <a:gd name="T2" fmla="*/ 17 w 709"/>
                    <a:gd name="T3" fmla="*/ 17 h 386"/>
                    <a:gd name="T4" fmla="*/ 42 w 709"/>
                    <a:gd name="T5" fmla="*/ 49 h 386"/>
                    <a:gd name="T6" fmla="*/ 45 w 709"/>
                    <a:gd name="T7" fmla="*/ 39 h 386"/>
                    <a:gd name="T8" fmla="*/ 19 w 709"/>
                    <a:gd name="T9" fmla="*/ 7 h 386"/>
                    <a:gd name="T10" fmla="*/ 3 w 709"/>
                    <a:gd name="T11" fmla="*/ 0 h 386"/>
                    <a:gd name="T12" fmla="*/ 0 w 709"/>
                    <a:gd name="T13" fmla="*/ 11 h 386"/>
                    <a:gd name="T14" fmla="*/ 0 w 709"/>
                    <a:gd name="T15" fmla="*/ 11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308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6" r:id="rId1"/>
    <p:sldLayoutId id="2147484669" r:id="rId2"/>
    <p:sldLayoutId id="2147484670" r:id="rId3"/>
    <p:sldLayoutId id="2147484671" r:id="rId4"/>
    <p:sldLayoutId id="2147484672" r:id="rId5"/>
    <p:sldLayoutId id="2147484673" r:id="rId6"/>
    <p:sldLayoutId id="2147484674" r:id="rId7"/>
    <p:sldLayoutId id="2147484675" r:id="rId8"/>
    <p:sldLayoutId id="2147484676" r:id="rId9"/>
    <p:sldLayoutId id="2147484677" r:id="rId10"/>
    <p:sldLayoutId id="21474846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12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505 w 6027"/>
                <a:gd name="T1" fmla="*/ 678 h 2296"/>
                <a:gd name="T2" fmla="*/ 0 w 6027"/>
                <a:gd name="T3" fmla="*/ 678 h 2296"/>
                <a:gd name="T4" fmla="*/ 0 w 6027"/>
                <a:gd name="T5" fmla="*/ 0 h 2296"/>
                <a:gd name="T6" fmla="*/ 5505 w 6027"/>
                <a:gd name="T7" fmla="*/ 0 h 2296"/>
                <a:gd name="T8" fmla="*/ 5505 w 6027"/>
                <a:gd name="T9" fmla="*/ 678 h 2296"/>
                <a:gd name="T10" fmla="*/ 5505 w 6027"/>
                <a:gd name="T11" fmla="*/ 67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98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409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1458681169 w 5748"/>
              <a:gd name="T1" fmla="*/ 1510618537 h 246"/>
              <a:gd name="T2" fmla="*/ 0 w 5748"/>
              <a:gd name="T3" fmla="*/ 1510618537 h 246"/>
              <a:gd name="T4" fmla="*/ 0 w 5748"/>
              <a:gd name="T5" fmla="*/ 0 h 246"/>
              <a:gd name="T6" fmla="*/ 1458681169 w 5748"/>
              <a:gd name="T7" fmla="*/ 0 h 246"/>
              <a:gd name="T8" fmla="*/ 1458681169 w 5748"/>
              <a:gd name="T9" fmla="*/ 1510618537 h 246"/>
              <a:gd name="T10" fmla="*/ 1458681169 w 5748"/>
              <a:gd name="T11" fmla="*/ 151061853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10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199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grpSp>
          <p:nvGrpSpPr>
            <p:cNvPr id="411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1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1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2 h 353"/>
                  <a:gd name="T4" fmla="*/ 24 w 186"/>
                  <a:gd name="T5" fmla="*/ 38 h 353"/>
                  <a:gd name="T6" fmla="*/ 18 w 186"/>
                  <a:gd name="T7" fmla="*/ 83 h 353"/>
                  <a:gd name="T8" fmla="*/ 42 w 186"/>
                  <a:gd name="T9" fmla="*/ 143 h 353"/>
                  <a:gd name="T10" fmla="*/ 48 w 186"/>
                  <a:gd name="T11" fmla="*/ 203 h 353"/>
                  <a:gd name="T12" fmla="*/ 0 w 186"/>
                  <a:gd name="T13" fmla="*/ 442 h 353"/>
                  <a:gd name="T14" fmla="*/ 54 w 186"/>
                  <a:gd name="T15" fmla="*/ 292 h 353"/>
                  <a:gd name="T16" fmla="*/ 84 w 186"/>
                  <a:gd name="T17" fmla="*/ 271 h 353"/>
                  <a:gd name="T18" fmla="*/ 126 w 186"/>
                  <a:gd name="T19" fmla="*/ 158 h 353"/>
                  <a:gd name="T20" fmla="*/ 144 w 186"/>
                  <a:gd name="T21" fmla="*/ 150 h 353"/>
                  <a:gd name="T22" fmla="*/ 144 w 186"/>
                  <a:gd name="T23" fmla="*/ 113 h 353"/>
                  <a:gd name="T24" fmla="*/ 186 w 186"/>
                  <a:gd name="T25" fmla="*/ 83 h 353"/>
                  <a:gd name="T26" fmla="*/ 162 w 186"/>
                  <a:gd name="T27" fmla="*/ 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1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1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 h 66"/>
                  <a:gd name="T8" fmla="*/ 6 w 155"/>
                  <a:gd name="T9" fmla="*/ 22 h 66"/>
                  <a:gd name="T10" fmla="*/ 0 w 155"/>
                  <a:gd name="T11" fmla="*/ 30 h 66"/>
                  <a:gd name="T12" fmla="*/ 78 w 155"/>
                  <a:gd name="T13" fmla="*/ 75 h 66"/>
                  <a:gd name="T14" fmla="*/ 96 w 155"/>
                  <a:gd name="T15" fmla="*/ 53 h 66"/>
                  <a:gd name="T16" fmla="*/ 155 w 155"/>
                  <a:gd name="T17" fmla="*/ 83 h 66"/>
                  <a:gd name="T18" fmla="*/ 126 w 155"/>
                  <a:gd name="T19" fmla="*/ 30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6 h 72"/>
                  <a:gd name="T2" fmla="*/ 0 w 42"/>
                  <a:gd name="T3" fmla="*/ 23 h 72"/>
                  <a:gd name="T4" fmla="*/ 12 w 42"/>
                  <a:gd name="T5" fmla="*/ 8 h 72"/>
                  <a:gd name="T6" fmla="*/ 0 w 42"/>
                  <a:gd name="T7" fmla="*/ 8 h 72"/>
                  <a:gd name="T8" fmla="*/ 12 w 42"/>
                  <a:gd name="T9" fmla="*/ 8 h 72"/>
                  <a:gd name="T10" fmla="*/ 24 w 42"/>
                  <a:gd name="T11" fmla="*/ 8 h 72"/>
                  <a:gd name="T12" fmla="*/ 36 w 42"/>
                  <a:gd name="T13" fmla="*/ 8 h 72"/>
                  <a:gd name="T14" fmla="*/ 42 w 42"/>
                  <a:gd name="T15" fmla="*/ 0 h 72"/>
                  <a:gd name="T16" fmla="*/ 30 w 42"/>
                  <a:gd name="T17" fmla="*/ 23 h 72"/>
                  <a:gd name="T18" fmla="*/ 42 w 42"/>
                  <a:gd name="T19" fmla="*/ 61 h 72"/>
                  <a:gd name="T20" fmla="*/ 12 w 42"/>
                  <a:gd name="T21" fmla="*/ 91 h 72"/>
                  <a:gd name="T22" fmla="*/ 6 w 42"/>
                  <a:gd name="T23" fmla="*/ 46 h 72"/>
                  <a:gd name="T24" fmla="*/ 6 w 42"/>
                  <a:gd name="T25" fmla="*/ 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99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grpSp>
        <p:nvGrpSpPr>
          <p:cNvPr id="410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0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2 h 287"/>
                <a:gd name="T4" fmla="*/ 66 w 365"/>
                <a:gd name="T5" fmla="*/ 112 h 287"/>
                <a:gd name="T6" fmla="*/ 143 w 365"/>
                <a:gd name="T7" fmla="*/ 186 h 287"/>
                <a:gd name="T8" fmla="*/ 191 w 365"/>
                <a:gd name="T9" fmla="*/ 172 h 287"/>
                <a:gd name="T10" fmla="*/ 341 w 365"/>
                <a:gd name="T11" fmla="*/ 295 h 287"/>
                <a:gd name="T12" fmla="*/ 305 w 365"/>
                <a:gd name="T13" fmla="*/ 178 h 287"/>
                <a:gd name="T14" fmla="*/ 365 w 365"/>
                <a:gd name="T15" fmla="*/ 136 h 287"/>
                <a:gd name="T16" fmla="*/ 359 w 365"/>
                <a:gd name="T17" fmla="*/ 130 h 287"/>
                <a:gd name="T18" fmla="*/ 335 w 365"/>
                <a:gd name="T19" fmla="*/ 118 h 287"/>
                <a:gd name="T20" fmla="*/ 299 w 365"/>
                <a:gd name="T21" fmla="*/ 92 h 287"/>
                <a:gd name="T22" fmla="*/ 257 w 365"/>
                <a:gd name="T23" fmla="*/ 74 h 287"/>
                <a:gd name="T24" fmla="*/ 215 w 365"/>
                <a:gd name="T25" fmla="*/ 56 h 287"/>
                <a:gd name="T26" fmla="*/ 173 w 365"/>
                <a:gd name="T27" fmla="*/ 38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2 h 60"/>
                <a:gd name="T16" fmla="*/ 65 w 71"/>
                <a:gd name="T17" fmla="*/ 44 h 60"/>
                <a:gd name="T18" fmla="*/ 71 w 71"/>
                <a:gd name="T19" fmla="*/ 56 h 60"/>
                <a:gd name="T20" fmla="*/ 71 w 71"/>
                <a:gd name="T21" fmla="*/ 62 h 60"/>
                <a:gd name="T22" fmla="*/ 59 w 71"/>
                <a:gd name="T23" fmla="*/ 56 h 60"/>
                <a:gd name="T24" fmla="*/ 47 w 71"/>
                <a:gd name="T25" fmla="*/ 44 h 60"/>
                <a:gd name="T26" fmla="*/ 23 w 71"/>
                <a:gd name="T27" fmla="*/ 32 h 60"/>
                <a:gd name="T28" fmla="*/ 23 w 71"/>
                <a:gd name="T29" fmla="*/ 38 h 60"/>
                <a:gd name="T30" fmla="*/ 18 w 71"/>
                <a:gd name="T31" fmla="*/ 44 h 60"/>
                <a:gd name="T32" fmla="*/ 12 w 71"/>
                <a:gd name="T33" fmla="*/ 50 h 60"/>
                <a:gd name="T34" fmla="*/ 6 w 71"/>
                <a:gd name="T35" fmla="*/ 50 h 60"/>
                <a:gd name="T36" fmla="*/ 6 w 71"/>
                <a:gd name="T37" fmla="*/ 50 h 60"/>
                <a:gd name="T38" fmla="*/ 6 w 71"/>
                <a:gd name="T39" fmla="*/ 3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6 h 162"/>
                <a:gd name="T10" fmla="*/ 96 w 161"/>
                <a:gd name="T11" fmla="*/ 62 h 162"/>
                <a:gd name="T12" fmla="*/ 102 w 161"/>
                <a:gd name="T13" fmla="*/ 74 h 162"/>
                <a:gd name="T14" fmla="*/ 108 w 161"/>
                <a:gd name="T15" fmla="*/ 86 h 162"/>
                <a:gd name="T16" fmla="*/ 120 w 161"/>
                <a:gd name="T17" fmla="*/ 98 h 162"/>
                <a:gd name="T18" fmla="*/ 143 w 161"/>
                <a:gd name="T19" fmla="*/ 116 h 162"/>
                <a:gd name="T20" fmla="*/ 155 w 161"/>
                <a:gd name="T21" fmla="*/ 142 h 162"/>
                <a:gd name="T22" fmla="*/ 161 w 161"/>
                <a:gd name="T23" fmla="*/ 160 h 162"/>
                <a:gd name="T24" fmla="*/ 161 w 161"/>
                <a:gd name="T25" fmla="*/ 166 h 162"/>
                <a:gd name="T26" fmla="*/ 96 w 161"/>
                <a:gd name="T27" fmla="*/ 104 h 162"/>
                <a:gd name="T28" fmla="*/ 30 w 161"/>
                <a:gd name="T29" fmla="*/ 56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2 h 60"/>
                <a:gd name="T4" fmla="*/ 41 w 59"/>
                <a:gd name="T5" fmla="*/ 38 h 60"/>
                <a:gd name="T6" fmla="*/ 47 w 59"/>
                <a:gd name="T7" fmla="*/ 44 h 60"/>
                <a:gd name="T8" fmla="*/ 53 w 59"/>
                <a:gd name="T9" fmla="*/ 56 h 60"/>
                <a:gd name="T10" fmla="*/ 53 w 59"/>
                <a:gd name="T11" fmla="*/ 62 h 60"/>
                <a:gd name="T12" fmla="*/ 47 w 59"/>
                <a:gd name="T13" fmla="*/ 56 h 60"/>
                <a:gd name="T14" fmla="*/ 35 w 59"/>
                <a:gd name="T15" fmla="*/ 50 h 60"/>
                <a:gd name="T16" fmla="*/ 23 w 59"/>
                <a:gd name="T17" fmla="*/ 38 h 60"/>
                <a:gd name="T18" fmla="*/ 17 w 59"/>
                <a:gd name="T19" fmla="*/ 32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8 h 204"/>
                <a:gd name="T2" fmla="*/ 245 w 245"/>
                <a:gd name="T3" fmla="*/ 44 h 204"/>
                <a:gd name="T4" fmla="*/ 209 w 245"/>
                <a:gd name="T5" fmla="*/ 86 h 204"/>
                <a:gd name="T6" fmla="*/ 143 w 245"/>
                <a:gd name="T7" fmla="*/ 136 h 204"/>
                <a:gd name="T8" fmla="*/ 167 w 245"/>
                <a:gd name="T9" fmla="*/ 160 h 204"/>
                <a:gd name="T10" fmla="*/ 179 w 245"/>
                <a:gd name="T11" fmla="*/ 210 h 204"/>
                <a:gd name="T12" fmla="*/ 77 w 245"/>
                <a:gd name="T13" fmla="*/ 136 h 204"/>
                <a:gd name="T14" fmla="*/ 47 w 245"/>
                <a:gd name="T15" fmla="*/ 86 h 204"/>
                <a:gd name="T16" fmla="*/ 89 w 245"/>
                <a:gd name="T17" fmla="*/ 68 h 204"/>
                <a:gd name="T18" fmla="*/ 59 w 245"/>
                <a:gd name="T19" fmla="*/ 38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8 h 204"/>
                <a:gd name="T50" fmla="*/ 233 w 245"/>
                <a:gd name="T51" fmla="*/ 38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200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z-Cyrl-UZ" smtClean="0"/>
              <a:t>Образец текста</a:t>
            </a:r>
          </a:p>
          <a:p>
            <a:pPr lvl="1"/>
            <a:r>
              <a:rPr lang="ru-RU" altLang="uz-Cyrl-UZ" smtClean="0"/>
              <a:t>Второй уровень</a:t>
            </a:r>
          </a:p>
          <a:p>
            <a:pPr lvl="2"/>
            <a:r>
              <a:rPr lang="ru-RU" altLang="uz-Cyrl-UZ" smtClean="0"/>
              <a:t>Третий уровень</a:t>
            </a:r>
          </a:p>
          <a:p>
            <a:pPr lvl="3"/>
            <a:r>
              <a:rPr lang="ru-RU" altLang="uz-Cyrl-UZ" smtClean="0"/>
              <a:t>Четвертый уровень</a:t>
            </a:r>
          </a:p>
          <a:p>
            <a:pPr lvl="4"/>
            <a:r>
              <a:rPr lang="ru-RU" altLang="uz-Cyrl-UZ" smtClean="0"/>
              <a:t>Пятый уровень</a:t>
            </a:r>
          </a:p>
        </p:txBody>
      </p:sp>
      <p:sp>
        <p:nvSpPr>
          <p:cNvPr id="4200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00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01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501CC7A-4541-4219-B539-1B426861896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17" r:id="rId1"/>
    <p:sldLayoutId id="2147484679" r:id="rId2"/>
    <p:sldLayoutId id="2147484680" r:id="rId3"/>
    <p:sldLayoutId id="2147484681" r:id="rId4"/>
    <p:sldLayoutId id="2147484682" r:id="rId5"/>
    <p:sldLayoutId id="2147484683" r:id="rId6"/>
    <p:sldLayoutId id="2147484684" r:id="rId7"/>
    <p:sldLayoutId id="2147484685" r:id="rId8"/>
    <p:sldLayoutId id="2147484686" r:id="rId9"/>
    <p:sldLayoutId id="2147484687" r:id="rId10"/>
    <p:sldLayoutId id="214748468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5059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0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1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2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3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4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5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6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7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8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69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0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1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2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3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4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5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6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7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8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79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0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1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2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3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4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5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6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7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8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89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90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91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5092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45093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94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95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96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97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panose="020B0604030504040204" pitchFamily="34" charset="0"/>
              </a:defRPr>
            </a:lvl1pPr>
          </a:lstStyle>
          <a:p>
            <a:fld id="{5B3F6C1A-7517-4CD9-8034-944AA4F4C796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18" r:id="rId1"/>
    <p:sldLayoutId id="2147484689" r:id="rId2"/>
    <p:sldLayoutId id="2147484690" r:id="rId3"/>
    <p:sldLayoutId id="2147484691" r:id="rId4"/>
    <p:sldLayoutId id="2147484692" r:id="rId5"/>
    <p:sldLayoutId id="2147484693" r:id="rId6"/>
    <p:sldLayoutId id="2147484694" r:id="rId7"/>
    <p:sldLayoutId id="2147484695" r:id="rId8"/>
    <p:sldLayoutId id="2147484696" r:id="rId9"/>
    <p:sldLayoutId id="2147484697" r:id="rId10"/>
    <p:sldLayoutId id="2147484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813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15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8210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4814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814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4814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16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4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16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5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5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5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defRPr>
            </a:lvl1pPr>
          </a:lstStyle>
          <a:p>
            <a:fld id="{9A3081EE-20E5-44E2-8355-18BFD6F939DB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19" r:id="rId1"/>
    <p:sldLayoutId id="2147484699" r:id="rId2"/>
    <p:sldLayoutId id="2147484700" r:id="rId3"/>
    <p:sldLayoutId id="2147484701" r:id="rId4"/>
    <p:sldLayoutId id="2147484702" r:id="rId5"/>
    <p:sldLayoutId id="2147484703" r:id="rId6"/>
    <p:sldLayoutId id="2147484704" r:id="rId7"/>
    <p:sldLayoutId id="2147484705" r:id="rId8"/>
    <p:sldLayoutId id="2147484706" r:id="rId9"/>
    <p:sldLayoutId id="2147484707" r:id="rId10"/>
    <p:sldLayoutId id="214748470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120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225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26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27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28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29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5120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5121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232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33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34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35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5121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237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5121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239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5121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9241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9242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uz-Cyrl-UZ" altLang="uz-Cyrl-UZ" smtClean="0"/>
            </a:p>
          </p:txBody>
        </p:sp>
        <p:sp>
          <p:nvSpPr>
            <p:cNvPr id="7195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22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5122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2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2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2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defRPr>
            </a:lvl1pPr>
          </a:lstStyle>
          <a:p>
            <a:fld id="{B33FC5A5-0C2C-4CCA-BE9C-CF6C8AF673D4}" type="slidenum">
              <a:rPr lang="ru-RU" altLang="uz-Cyrl-UZ"/>
              <a:pPr/>
              <a:t>‹#›</a:t>
            </a:fld>
            <a:endParaRPr lang="ru-RU" altLang="uz-Cyrl-UZ"/>
          </a:p>
        </p:txBody>
      </p:sp>
      <p:sp>
        <p:nvSpPr>
          <p:cNvPr id="5122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20" r:id="rId1"/>
    <p:sldLayoutId id="2147484709" r:id="rId2"/>
    <p:sldLayoutId id="2147484710" r:id="rId3"/>
    <p:sldLayoutId id="2147484711" r:id="rId4"/>
    <p:sldLayoutId id="2147484712" r:id="rId5"/>
    <p:sldLayoutId id="2147484713" r:id="rId6"/>
    <p:sldLayoutId id="2147484714" r:id="rId7"/>
    <p:sldLayoutId id="2147484715" r:id="rId8"/>
    <p:sldLayoutId id="2147484716" r:id="rId9"/>
    <p:sldLayoutId id="2147484717" r:id="rId10"/>
    <p:sldLayoutId id="214748471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819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80DF3B35-7B17-40A5-A78C-3DD6C599C37D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1" r:id="rId1"/>
    <p:sldLayoutId id="2147484719" r:id="rId2"/>
    <p:sldLayoutId id="2147484720" r:id="rId3"/>
    <p:sldLayoutId id="2147484721" r:id="rId4"/>
    <p:sldLayoutId id="2147484722" r:id="rId5"/>
    <p:sldLayoutId id="2147484723" r:id="rId6"/>
    <p:sldLayoutId id="2147484724" r:id="rId7"/>
    <p:sldLayoutId id="2147484725" r:id="rId8"/>
    <p:sldLayoutId id="2147484726" r:id="rId9"/>
    <p:sldLayoutId id="2147484727" r:id="rId10"/>
    <p:sldLayoutId id="2147484922" r:id="rId11"/>
    <p:sldLayoutId id="2147484728" r:id="rId12"/>
    <p:sldLayoutId id="2147484923" r:id="rId13"/>
    <p:sldLayoutId id="2147484729" r:id="rId14"/>
    <p:sldLayoutId id="2147484730" r:id="rId15"/>
    <p:sldLayoutId id="2147484731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9219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22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CB934F83-0A47-45FC-89AC-352178959CC5}" type="slidenum">
              <a:rPr lang="ru-RU" altLang="uz-Cyrl-UZ"/>
              <a:pPr/>
              <a:t>‹#›</a:t>
            </a:fld>
            <a:endParaRPr lang="ru-RU" altLang="uz-Cyrl-U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24" r:id="rId1"/>
    <p:sldLayoutId id="2147484732" r:id="rId2"/>
    <p:sldLayoutId id="2147484733" r:id="rId3"/>
    <p:sldLayoutId id="2147484734" r:id="rId4"/>
    <p:sldLayoutId id="2147484735" r:id="rId5"/>
    <p:sldLayoutId id="2147484736" r:id="rId6"/>
    <p:sldLayoutId id="2147484737" r:id="rId7"/>
    <p:sldLayoutId id="2147484738" r:id="rId8"/>
    <p:sldLayoutId id="2147484739" r:id="rId9"/>
    <p:sldLayoutId id="2147484740" r:id="rId10"/>
    <p:sldLayoutId id="2147484925" r:id="rId11"/>
    <p:sldLayoutId id="2147484741" r:id="rId12"/>
    <p:sldLayoutId id="2147484926" r:id="rId13"/>
    <p:sldLayoutId id="2147484742" r:id="rId14"/>
    <p:sldLayoutId id="2147484743" r:id="rId15"/>
    <p:sldLayoutId id="2147484744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7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9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0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3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5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2"/>
          <p:cNvSpPr>
            <a:spLocks noGrp="1" noChangeArrowheads="1"/>
          </p:cNvSpPr>
          <p:nvPr>
            <p:ph type="title"/>
          </p:nvPr>
        </p:nvSpPr>
        <p:spPr>
          <a:xfrm>
            <a:off x="2344738" y="381000"/>
            <a:ext cx="4827587" cy="58737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z-Cyrl-UZ" altLang="uz-Cyrl-UZ" sz="2100" b="1" dirty="0">
                <a:solidFill>
                  <a:schemeClr val="tx1"/>
                </a:solidFill>
                <a:latin typeface="BalticaUzbek" pitchFamily="2" charset="0"/>
              </a:rPr>
              <a:t>Гулистон давлат университети “Иқтисодиёт” кафедраси</a:t>
            </a:r>
            <a:endParaRPr lang="ru-RU" altLang="uz-Cyrl-UZ" sz="2100" b="1" u="sng" dirty="0">
              <a:solidFill>
                <a:schemeClr val="tx1"/>
              </a:solidFill>
            </a:endParaRPr>
          </a:p>
        </p:txBody>
      </p:sp>
      <p:sp>
        <p:nvSpPr>
          <p:cNvPr id="76805" name="Rectangle 47"/>
          <p:cNvSpPr>
            <a:spLocks noChangeArrowheads="1"/>
          </p:cNvSpPr>
          <p:nvPr/>
        </p:nvSpPr>
        <p:spPr bwMode="auto">
          <a:xfrm>
            <a:off x="249238" y="5673416"/>
            <a:ext cx="8208962" cy="801688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uz-Cyrl-UZ" sz="2800" b="1" i="1" dirty="0" err="1">
                <a:solidFill>
                  <a:srgbClr val="FFFFCC"/>
                </a:solidFill>
                <a:latin typeface="Times New Roman" panose="02020603050405020304" pitchFamily="18" charset="0"/>
              </a:rPr>
              <a:t>Тузувчи</a:t>
            </a:r>
            <a:r>
              <a:rPr lang="ru-RU" altLang="uz-Cyrl-UZ" sz="2800" b="1" i="1" dirty="0">
                <a:solidFill>
                  <a:srgbClr val="FFFFCC"/>
                </a:solidFill>
                <a:latin typeface="Times New Roman" panose="02020603050405020304" pitchFamily="18" charset="0"/>
              </a:rPr>
              <a:t>: </a:t>
            </a:r>
            <a:r>
              <a:rPr lang="en-US" altLang="uz-Cyrl-UZ" sz="2800" b="1" i="1" dirty="0" err="1" smtClean="0">
                <a:solidFill>
                  <a:srgbClr val="FFFFCC"/>
                </a:solidFill>
                <a:latin typeface="Times New Roman" panose="02020603050405020304" pitchFamily="18" charset="0"/>
              </a:rPr>
              <a:t>katta</a:t>
            </a:r>
            <a:r>
              <a:rPr lang="en-US" altLang="uz-Cyrl-UZ" sz="2800" b="1" i="1" dirty="0" smtClean="0">
                <a:solidFill>
                  <a:srgbClr val="FFFF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uz-Cyrl-UZ" sz="2800" b="1" i="1" dirty="0" err="1" smtClean="0">
                <a:solidFill>
                  <a:srgbClr val="FFFFCC"/>
                </a:solidFill>
                <a:latin typeface="Times New Roman" panose="02020603050405020304" pitchFamily="18" charset="0"/>
              </a:rPr>
              <a:t>o’qituvchi</a:t>
            </a:r>
            <a:r>
              <a:rPr lang="en-US" altLang="uz-Cyrl-UZ" sz="2800" b="1" i="1" dirty="0" smtClean="0">
                <a:solidFill>
                  <a:srgbClr val="FFFFCC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uz-Cyrl-UZ" sz="2800" b="1" i="1" dirty="0" err="1" smtClean="0">
                <a:solidFill>
                  <a:srgbClr val="FFFFCC"/>
                </a:solidFill>
                <a:latin typeface="Times New Roman" panose="02020603050405020304" pitchFamily="18" charset="0"/>
              </a:rPr>
              <a:t>Maxmudov</a:t>
            </a:r>
            <a:r>
              <a:rPr lang="en-US" altLang="uz-Cyrl-UZ" sz="2800" b="1" i="1" dirty="0" smtClean="0">
                <a:solidFill>
                  <a:srgbClr val="FFFF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uz-Cyrl-UZ" sz="2800" b="1" i="1" dirty="0" err="1" smtClean="0">
                <a:solidFill>
                  <a:srgbClr val="FFFFCC"/>
                </a:solidFill>
                <a:latin typeface="Times New Roman" panose="02020603050405020304" pitchFamily="18" charset="0"/>
              </a:rPr>
              <a:t>Sh.X</a:t>
            </a:r>
            <a:r>
              <a:rPr lang="en-US" altLang="uz-Cyrl-UZ" sz="2800" b="1" i="1" dirty="0" smtClean="0">
                <a:solidFill>
                  <a:srgbClr val="FFFFCC"/>
                </a:solidFill>
                <a:latin typeface="Times New Roman" panose="02020603050405020304" pitchFamily="18" charset="0"/>
              </a:rPr>
              <a:t>.</a:t>
            </a:r>
            <a:endParaRPr lang="ru-RU" altLang="uz-Cyrl-UZ" sz="2800" b="1" i="1" dirty="0">
              <a:solidFill>
                <a:srgbClr val="FFFFCC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6806" name="Группа 12"/>
          <p:cNvGrpSpPr>
            <a:grpSpLocks/>
          </p:cNvGrpSpPr>
          <p:nvPr/>
        </p:nvGrpSpPr>
        <p:grpSpPr bwMode="auto">
          <a:xfrm>
            <a:off x="152400" y="325438"/>
            <a:ext cx="2078038" cy="696912"/>
            <a:chOff x="96838" y="357188"/>
            <a:chExt cx="2771775" cy="928687"/>
          </a:xfrm>
        </p:grpSpPr>
        <p:sp>
          <p:nvSpPr>
            <p:cNvPr id="3083" name="Скругленный прямоугольник 9"/>
            <p:cNvSpPr>
              <a:spLocks noChangeArrowheads="1"/>
            </p:cNvSpPr>
            <p:nvPr/>
          </p:nvSpPr>
          <p:spPr bwMode="auto">
            <a:xfrm>
              <a:off x="96838" y="357188"/>
              <a:ext cx="2771775" cy="92868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 bwMode="auto">
            <a:xfrm>
              <a:off x="226005" y="530656"/>
              <a:ext cx="2570614" cy="492902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z-Cyrl-UZ" b="1" dirty="0">
                  <a:latin typeface="+mj-lt"/>
                </a:rPr>
                <a:t>СТАТИСТИКА</a:t>
              </a:r>
              <a:endParaRPr lang="ru-RU" b="1" dirty="0">
                <a:latin typeface="+mj-lt"/>
              </a:endParaRPr>
            </a:p>
          </p:txBody>
        </p:sp>
      </p:grpSp>
      <p:pic>
        <p:nvPicPr>
          <p:cNvPr id="76807" name="Picture 2" descr="C:\Documents and Settings\Admin\Рабочий стол\ffon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295401"/>
            <a:ext cx="8140700" cy="412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14400"/>
            <a:ext cx="8229600" cy="5257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dirty="0" smtClean="0">
                <a:latin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</a:rPr>
              <a:t>Гуруҳлаш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усули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оммавий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тўпламларда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миқдор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ўзгаришларидан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сифат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ўзгаришларига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ўтиш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жараёнини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аниқлаш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мақсадида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жуда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кенг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қўлланилади</a:t>
            </a:r>
            <a:r>
              <a:rPr lang="ru-RU" dirty="0">
                <a:latin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</a:rPr>
              <a:t>Масалан</a:t>
            </a:r>
            <a:r>
              <a:rPr lang="ru-RU" dirty="0">
                <a:latin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</a:rPr>
              <a:t>корхоналарни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uz-Cyrl-UZ" dirty="0" smtClean="0">
                <a:latin typeface="Times New Roman" pitchFamily="18" charset="0"/>
              </a:rPr>
              <a:t>қуйидагича гуруҳлаш мумкин</a:t>
            </a:r>
            <a:r>
              <a:rPr lang="ru-RU" dirty="0" smtClean="0">
                <a:latin typeface="Times New Roman" pitchFamily="18" charset="0"/>
              </a:rPr>
              <a:t>:</a:t>
            </a: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ru-RU" b="1" dirty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b="1" dirty="0" err="1">
                <a:latin typeface="Times New Roman" pitchFamily="18" charset="0"/>
              </a:rPr>
              <a:t>самарадорлик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</a:rPr>
              <a:t>даражаси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</a:rPr>
              <a:t>бўйича</a:t>
            </a:r>
            <a:r>
              <a:rPr lang="ru-RU" b="1" dirty="0">
                <a:latin typeface="Times New Roman" pitchFamily="18" charset="0"/>
              </a:rPr>
              <a:t> </a:t>
            </a:r>
            <a:endParaRPr lang="en-US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b="1" dirty="0" err="1" smtClean="0">
                <a:latin typeface="Times New Roman" pitchFamily="18" charset="0"/>
              </a:rPr>
              <a:t>катта-кичиклигига</a:t>
            </a:r>
            <a:r>
              <a:rPr lang="ru-RU" b="1" dirty="0" smtClean="0">
                <a:latin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</a:rPr>
              <a:t>қараб</a:t>
            </a:r>
            <a:endParaRPr lang="ru-RU" b="1" dirty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r>
              <a:rPr lang="ru-RU" b="1" dirty="0" err="1">
                <a:latin typeface="Times New Roman" pitchFamily="18" charset="0"/>
              </a:rPr>
              <a:t>мулкчилик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</a:rPr>
              <a:t>шаклига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</a:rPr>
              <a:t>қараб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6172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2800" b="1" dirty="0" err="1">
                <a:solidFill>
                  <a:srgbClr val="66FFCC"/>
                </a:solidFill>
              </a:rPr>
              <a:t>самарадорлик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даражаси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бўйича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қуйидаги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уч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гуруҳга</a:t>
            </a:r>
            <a:r>
              <a:rPr lang="ru-RU" sz="2800" b="1" dirty="0">
                <a:solidFill>
                  <a:srgbClr val="66FFCC"/>
                </a:solidFill>
              </a:rPr>
              <a:t>:</a:t>
            </a:r>
            <a:endParaRPr lang="ru-RU" sz="2800" b="1" i="1" dirty="0">
              <a:solidFill>
                <a:srgbClr val="66FFCC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илғор</a:t>
            </a:r>
            <a:r>
              <a:rPr lang="ru-RU" sz="2800" b="1" i="1" dirty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ўрта</a:t>
            </a:r>
            <a:r>
              <a:rPr lang="ru-RU" sz="2800" b="1" i="1" dirty="0"/>
              <a:t>;</a:t>
            </a:r>
            <a:endParaRPr lang="ru-RU" sz="2800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err="1"/>
              <a:t>қолоқ</a:t>
            </a:r>
            <a:r>
              <a:rPr lang="ru-RU" sz="2800" b="1" dirty="0"/>
              <a:t>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2800" b="1" dirty="0" err="1">
                <a:solidFill>
                  <a:srgbClr val="66FFCC"/>
                </a:solidFill>
              </a:rPr>
              <a:t>катта-кичиклигига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қараб</a:t>
            </a:r>
            <a:r>
              <a:rPr lang="ru-RU" sz="2800" b="1" dirty="0">
                <a:solidFill>
                  <a:srgbClr val="66FFCC"/>
                </a:solidFill>
              </a:rPr>
              <a:t>:</a:t>
            </a:r>
            <a:endParaRPr lang="ru-RU" sz="2800" b="1" i="1" dirty="0">
              <a:solidFill>
                <a:srgbClr val="66FFCC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йирик</a:t>
            </a:r>
            <a:r>
              <a:rPr lang="ru-RU" sz="2800" b="1" i="1" dirty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ўрта</a:t>
            </a:r>
            <a:r>
              <a:rPr lang="ru-RU" sz="2800" b="1" i="1" dirty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кичик</a:t>
            </a:r>
            <a:r>
              <a:rPr lang="ru-RU" sz="2800" b="1" i="1" dirty="0"/>
              <a:t>;</a:t>
            </a:r>
            <a:r>
              <a:rPr lang="ru-RU" sz="2800" b="1" dirty="0"/>
              <a:t>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2800" b="1" dirty="0" err="1">
                <a:solidFill>
                  <a:srgbClr val="66FFCC"/>
                </a:solidFill>
              </a:rPr>
              <a:t>мулкчилик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шаклига</a:t>
            </a:r>
            <a:r>
              <a:rPr lang="ru-RU" sz="2800" b="1" dirty="0">
                <a:solidFill>
                  <a:srgbClr val="66FFCC"/>
                </a:solidFill>
              </a:rPr>
              <a:t> </a:t>
            </a:r>
            <a:r>
              <a:rPr lang="ru-RU" sz="2800" b="1" dirty="0" err="1">
                <a:solidFill>
                  <a:srgbClr val="66FFCC"/>
                </a:solidFill>
              </a:rPr>
              <a:t>қараб</a:t>
            </a:r>
            <a:r>
              <a:rPr lang="ru-RU" sz="2800" b="1" dirty="0">
                <a:solidFill>
                  <a:srgbClr val="66FFCC"/>
                </a:solidFill>
              </a:rPr>
              <a:t>:</a:t>
            </a:r>
            <a:endParaRPr lang="ru-RU" sz="2800" b="1" i="1" dirty="0">
              <a:solidFill>
                <a:srgbClr val="66FFCC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давлат</a:t>
            </a:r>
            <a:r>
              <a:rPr lang="ru-RU" sz="2800" b="1" i="1" dirty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жамоа</a:t>
            </a:r>
            <a:r>
              <a:rPr lang="ru-RU" sz="2800" b="1" i="1" dirty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dirty="0" err="1"/>
              <a:t>хусусий</a:t>
            </a:r>
            <a:r>
              <a:rPr lang="ru-RU" sz="2800" b="1" i="1" dirty="0"/>
              <a:t> </a:t>
            </a:r>
            <a:r>
              <a:rPr lang="ru-RU" sz="2800" b="1" i="1" dirty="0" err="1"/>
              <a:t>каби</a:t>
            </a:r>
            <a:r>
              <a:rPr lang="ru-RU" sz="2800" b="1" i="1" dirty="0"/>
              <a:t> </a:t>
            </a:r>
            <a:r>
              <a:rPr lang="ru-RU" sz="2800" b="1" i="1" dirty="0" err="1"/>
              <a:t>гуруҳларга</a:t>
            </a:r>
            <a:r>
              <a:rPr lang="ru-RU" sz="2800" b="1" i="1" dirty="0"/>
              <a:t> </a:t>
            </a:r>
            <a:r>
              <a:rPr lang="ru-RU" sz="2800" b="1" i="1" dirty="0" err="1"/>
              <a:t>бўлиш</a:t>
            </a:r>
            <a:r>
              <a:rPr lang="ru-RU" sz="2800" b="1" i="1" dirty="0"/>
              <a:t> </a:t>
            </a:r>
            <a:r>
              <a:rPr lang="ru-RU" sz="2800" b="1" i="1" dirty="0" err="1"/>
              <a:t>мумкин</a:t>
            </a:r>
            <a:r>
              <a:rPr lang="ru-RU" sz="2800" b="1" i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2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900"/>
                            </p:stCondLst>
                            <p:childTnLst>
                              <p:par>
                                <p:cTn id="3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4400"/>
                            </p:stCondLst>
                            <p:childTnLst>
                              <p:par>
                                <p:cTn id="4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4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7300"/>
                            </p:stCondLst>
                            <p:childTnLst>
                              <p:par>
                                <p:cTn id="5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400"/>
                            </p:stCondLst>
                            <p:childTnLst>
                              <p:par>
                                <p:cTn id="5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6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7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45307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b="1" dirty="0" err="1">
                <a:latin typeface="Times New Roman" pitchFamily="18" charset="0"/>
              </a:rPr>
              <a:t>Гуруҳлаш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</a:rPr>
              <a:t>оралиғи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белгининг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энг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катта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ва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энг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кичик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вариантлари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айирмасининг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гуруҳлар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сонига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нисбати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билан</a:t>
            </a:r>
            <a:r>
              <a:rPr lang="ru-RU" dirty="0">
                <a:latin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</a:rPr>
              <a:t>аниқланади</a:t>
            </a:r>
            <a:r>
              <a:rPr lang="ru-RU" dirty="0">
                <a:latin typeface="Times New Roman" pitchFamily="18" charset="0"/>
              </a:rPr>
              <a:t>. 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825625" y="3027362"/>
            <a:ext cx="5492750" cy="21669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X</a:t>
            </a:r>
            <a:r>
              <a:rPr lang="en-US" altLang="uz-Cyrl-UZ" sz="1200" b="1">
                <a:solidFill>
                  <a:schemeClr val="bg2"/>
                </a:solidFill>
                <a:latin typeface="Times New Roman" panose="02020603050405020304" pitchFamily="18" charset="0"/>
              </a:rPr>
              <a:t>max</a:t>
            </a:r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uz-Cyrl-UZ" sz="2800" b="1">
                <a:solidFill>
                  <a:schemeClr val="bg2"/>
                </a:solidFill>
                <a:latin typeface="Times New Roman" panose="02020603050405020304" pitchFamily="18" charset="0"/>
              </a:rPr>
              <a:t>x</a:t>
            </a:r>
            <a:r>
              <a:rPr lang="en-US" altLang="uz-Cyrl-UZ" sz="1000" b="1">
                <a:solidFill>
                  <a:schemeClr val="bg2"/>
                </a:solidFill>
                <a:latin typeface="Times New Roman" panose="02020603050405020304" pitchFamily="18" charset="0"/>
              </a:rPr>
              <a:t>min</a:t>
            </a:r>
            <a:endParaRPr lang="ru-RU" altLang="uz-Cyrl-UZ" sz="1000" b="1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h =</a:t>
            </a:r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 -------------------</a:t>
            </a:r>
          </a:p>
          <a:p>
            <a:pPr algn="ctr" eaLnBrk="1" hangingPunct="1"/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n</a:t>
            </a:r>
            <a:endParaRPr lang="ru-RU" altLang="uz-Cyrl-UZ" b="1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	Бу ерда: </a:t>
            </a:r>
            <a:r>
              <a:rPr lang="en-US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h</a:t>
            </a:r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— оралиқ катталиги;</a:t>
            </a:r>
          </a:p>
          <a:p>
            <a:pPr algn="ctr" eaLnBrk="1" hangingPunct="1"/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ru-RU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Хта</a:t>
            </a:r>
            <a:r>
              <a:rPr lang="en-US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x </a:t>
            </a:r>
            <a:r>
              <a:rPr lang="ru-RU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— </a:t>
            </a:r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белгининг энг катта варианти;</a:t>
            </a:r>
          </a:p>
          <a:p>
            <a:pPr algn="ctr" eaLnBrk="1" hangingPunct="1"/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ru-RU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Хт</a:t>
            </a:r>
            <a:r>
              <a:rPr lang="en-US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in </a:t>
            </a:r>
            <a:r>
              <a:rPr lang="ru-RU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— </a:t>
            </a:r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белгининг энг кичик варианти;</a:t>
            </a:r>
          </a:p>
          <a:p>
            <a:pPr algn="ctr" eaLnBrk="1" hangingPunct="1"/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ru-RU" altLang="uz-Cyrl-UZ" b="1" i="1">
                <a:solidFill>
                  <a:schemeClr val="bg2"/>
                </a:solidFill>
                <a:latin typeface="Times New Roman" panose="02020603050405020304" pitchFamily="18" charset="0"/>
              </a:rPr>
              <a:t>п </a:t>
            </a:r>
            <a:r>
              <a:rPr lang="ru-RU" altLang="uz-Cyrl-UZ" b="1">
                <a:solidFill>
                  <a:schemeClr val="bg2"/>
                </a:solidFill>
                <a:latin typeface="Times New Roman" panose="02020603050405020304" pitchFamily="18" charset="0"/>
              </a:rPr>
              <a:t>— гуруҳлар сони.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4983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Кўзланган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мақсад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вазифаларни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ҳал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қилиш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нуқтаи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назаридан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статистик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гуруҳлаш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турга</a:t>
            </a:r>
            <a:r>
              <a:rPr lang="ru-RU" altLang="uz-Cyrl-U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uz-Cyrl-UZ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altLang="uz-Cyrl-UZ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uz-Cyrl-UZ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типологик</a:t>
            </a:r>
            <a:r>
              <a:rPr lang="ru-RU" altLang="uz-Cyrl-UZ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/>
            <a:r>
              <a:rPr lang="ru-RU" altLang="uz-Cyrl-UZ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тузилмавий</a:t>
            </a:r>
            <a:r>
              <a:rPr lang="ru-RU" altLang="uz-Cyrl-UZ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/>
            <a:r>
              <a:rPr lang="ru-RU" altLang="uz-Cyrl-UZ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аналитик </a:t>
            </a:r>
            <a:r>
              <a:rPr lang="ru-RU" altLang="uz-Cyrl-UZ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гуруҳлашларга</a:t>
            </a:r>
            <a:r>
              <a:rPr lang="ru-RU" altLang="uz-Cyrl-UZ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z-Cyrl-UZ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бўлинади</a:t>
            </a:r>
            <a:r>
              <a:rPr lang="ru-RU" altLang="uz-Cyrl-UZ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457200"/>
            <a:ext cx="8305800" cy="5943600"/>
          </a:xfrm>
          <a:solidFill>
            <a:schemeClr val="tx1"/>
          </a:solidFill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Дастлабки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гуруҳланган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маълумотларга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асосланиб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янги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гуруҳларни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ҳосил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қилиш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статистикада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иккиламчи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гуруҳлаш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деб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юритилади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Бу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усул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одатда</a:t>
            </a:r>
            <a:r>
              <a:rPr lang="ru-RU" altLang="uz-Cyrl-UZ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endParaRPr lang="ru-RU" altLang="uz-Cyrl-UZ" sz="3200" i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сифат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жиҳатдан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бир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хил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типга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эга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бўлган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гуруҳларни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ҳосил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қилиш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бир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ёки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бир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неча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гуруҳларни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бир-бири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билан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таққослаш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умумий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қонуният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яққол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кўринувчи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йирик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оралиқли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гуруҳларни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ҳосил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қилиш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мақсадида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uz-Cyrl-UZ" sz="3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қўлланилади</a:t>
            </a:r>
            <a:r>
              <a:rPr lang="ru-RU" altLang="uz-Cyrl-UZ" sz="3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86106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610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5344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86868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81534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2057400"/>
            <a:ext cx="74676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uz-Cyrl-UZ" sz="4400" b="1" dirty="0" smtClean="0">
                <a:solidFill>
                  <a:srgbClr val="FF0000"/>
                </a:solidFill>
                <a:latin typeface="+mj-lt"/>
              </a:rPr>
              <a:t>STATISTIK</a:t>
            </a:r>
            <a:r>
              <a:rPr lang="ru-RU" altLang="uz-Cyrl-UZ" sz="4400" b="1" dirty="0" smtClean="0">
                <a:solidFill>
                  <a:srgbClr val="FF0000"/>
                </a:solidFill>
              </a:rPr>
              <a:t> </a:t>
            </a:r>
            <a:r>
              <a:rPr lang="en-US" altLang="uz-Cyrl-UZ" sz="4400" b="1" dirty="0" smtClean="0">
                <a:solidFill>
                  <a:srgbClr val="FF0000"/>
                </a:solidFill>
              </a:rPr>
              <a:t>JAMLASH </a:t>
            </a:r>
            <a:r>
              <a:rPr lang="ru-RU" altLang="uz-Cyrl-UZ" sz="4400" b="1" dirty="0" smtClean="0">
                <a:solidFill>
                  <a:srgbClr val="FF0000"/>
                </a:solidFill>
              </a:rPr>
              <a:t> </a:t>
            </a:r>
            <a:r>
              <a:rPr lang="en-US" altLang="uz-Cyrl-UZ" sz="4400" b="1" dirty="0" smtClean="0">
                <a:solidFill>
                  <a:srgbClr val="FF0000"/>
                </a:solidFill>
              </a:rPr>
              <a:t>VA GURUHLASH</a:t>
            </a:r>
            <a:endParaRPr lang="ru-RU" sz="405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51233" y="1143000"/>
            <a:ext cx="2512163" cy="7155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5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3-MAVZU:</a:t>
            </a:r>
            <a:endParaRPr lang="ru-RU" sz="405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875"/>
            <a:ext cx="80772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7162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69342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6858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971800"/>
            <a:ext cx="7924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28575"/>
            <a:ext cx="891540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z-Cyrl-UZ" sz="2400" smtClean="0">
                <a:latin typeface="Times New Roman" panose="02020603050405020304" pitchFamily="18" charset="0"/>
              </a:rPr>
              <a:t>Тижорат магазинларининг товар оборот ҳажми бўйича гуруҳланиши</a:t>
            </a:r>
          </a:p>
        </p:txBody>
      </p:sp>
      <p:graphicFrame>
        <p:nvGraphicFramePr>
          <p:cNvPr id="17750" name="Group 342"/>
          <p:cNvGraphicFramePr>
            <a:graphicFrameLocks noGrp="1"/>
          </p:cNvGraphicFramePr>
          <p:nvPr/>
        </p:nvGraphicFramePr>
        <p:xfrm>
          <a:off x="762000" y="1752600"/>
          <a:ext cx="7165975" cy="4211638"/>
        </p:xfrm>
        <a:graphic>
          <a:graphicData uri="http://schemas.openxmlformats.org/drawingml/2006/table">
            <a:tbl>
              <a:tblPr/>
              <a:tblGrid>
                <a:gridCol w="588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3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4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8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1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чоракда тижорат дўконларининг товар оборот ҳажми бўйича гуруҳлари (минг сўм)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Дўконлар сони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alticaUzbek" pitchFamily="2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чоракда товар оборот ҳажми (минг сўм)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минг сўмгача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10—15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15-20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20—30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50-60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60-70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70—100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100-200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ва ундан юқори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3744,0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18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Жами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8160,0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0427" name="Rectangle 341"/>
          <p:cNvSpPr>
            <a:spLocks noChangeArrowheads="1"/>
          </p:cNvSpPr>
          <p:nvPr/>
        </p:nvSpPr>
        <p:spPr bwMode="auto">
          <a:xfrm>
            <a:off x="0" y="55165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uz-Cyrl-UZ" altLang="uz-Cyrl-UZ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z-Cyrl-UZ" sz="2400" b="1" smtClean="0">
                <a:latin typeface="Times New Roman" panose="02020603050405020304" pitchFamily="18" charset="0"/>
              </a:rPr>
              <a:t>Оралиқни йириклаштириш усули ёрдамида иккиламчи гуруҳлаш тартиби</a:t>
            </a:r>
          </a:p>
        </p:txBody>
      </p:sp>
      <p:graphicFrame>
        <p:nvGraphicFramePr>
          <p:cNvPr id="18727" name="Group 295"/>
          <p:cNvGraphicFramePr>
            <a:graphicFrameLocks noGrp="1"/>
          </p:cNvGraphicFramePr>
          <p:nvPr/>
        </p:nvGraphicFramePr>
        <p:xfrm>
          <a:off x="609600" y="1905000"/>
          <a:ext cx="7442200" cy="4191000"/>
        </p:xfrm>
        <a:graphic>
          <a:graphicData uri="http://schemas.openxmlformats.org/drawingml/2006/table">
            <a:tbl>
              <a:tblPr/>
              <a:tblGrid>
                <a:gridCol w="352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7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77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чоракда товар оборот ҳажми бўйича дўконлар гуруҳи (минг сўм)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Дўкон­лар сони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чоракда товар оборот (минг сўм)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та дўконга тўғри келган ўртача товар оборот (минг сўм)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5қ4:3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минг сўмгача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20-50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50-100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1165,0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100-200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ва ундан юқори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3744,0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Жами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8160,0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1440" name="Rectangle 294"/>
          <p:cNvSpPr>
            <a:spLocks noChangeArrowheads="1"/>
          </p:cNvSpPr>
          <p:nvPr/>
        </p:nvSpPr>
        <p:spPr bwMode="auto">
          <a:xfrm>
            <a:off x="0" y="49307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uz-Cyrl-UZ" altLang="uz-Cyrl-UZ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 eaLnBrk="1" hangingPunct="1"/>
            <a:r>
              <a:rPr lang="ru-RU" altLang="uz-Cyrl-UZ" sz="2000" b="1" smtClean="0">
                <a:solidFill>
                  <a:srgbClr val="CC0000"/>
                </a:solidFill>
              </a:rPr>
              <a:t>Оралиқлар нисбатига асосланиб, иккиламчи гуруҳлаш тартиби</a:t>
            </a:r>
          </a:p>
        </p:txBody>
      </p:sp>
      <p:graphicFrame>
        <p:nvGraphicFramePr>
          <p:cNvPr id="5" name="Group 247"/>
          <p:cNvGraphicFramePr>
            <a:graphicFrameLocks noGrp="1"/>
          </p:cNvGraphicFramePr>
          <p:nvPr>
            <p:ph idx="1"/>
          </p:nvPr>
        </p:nvGraphicFramePr>
        <p:xfrm>
          <a:off x="457200" y="1066800"/>
          <a:ext cx="8229600" cy="5449888"/>
        </p:xfrm>
        <a:graphic>
          <a:graphicData uri="http://schemas.openxmlformats.org/drawingml/2006/table">
            <a:tbl>
              <a:tblPr/>
              <a:tblGrid>
                <a:gridCol w="39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4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0655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чоракда тижорат дўконларининг товар оборот ҳажми бўйича гуруҳлари (минг сўм)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Дўконлар сони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чоракда товар оборот ҳажми (минг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сўм)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та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дўконга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тўғри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келган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ўртача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товар оборот (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минг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сўм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5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4:3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00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минг сўмгача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15+8+13+3+ 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50-40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+ 4,5 (9 * --------)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43,5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50-30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93+112+200 +68+75,6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10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(378 * ---- )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548,6</a:t>
                      </a:r>
                    </a:p>
                    <a:p>
                      <a:pPr marL="342900" marR="0" lvl="0" indent="-34290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20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12,6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78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40-80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4,5(9-4,5)+7+3+ +2,67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80-70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(8 * -----------)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17,2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100-70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302,4(378-75,6) +385+180+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+200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10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(600 • — ) 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1067,4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30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38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80-120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5,33(8-2,67) +4,4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120-100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(22 *-----------)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9,7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200- 100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400(600-200) + 480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20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(2400 * ----) 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880,0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100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90,7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3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120-160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22-4,4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17.6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2400-480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3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 ва ундан юқори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3744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4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Жами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8160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81,6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305800" cy="2667000"/>
          </a:xfrm>
        </p:spPr>
        <p:txBody>
          <a:bodyPr/>
          <a:lstStyle/>
          <a:p>
            <a:pPr eaLnBrk="1" hangingPunct="1"/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 Сводка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тўғрисида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тушунча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унинг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турлари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3.2.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Гуруҳлаш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тўғрисида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тушунча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унинг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унсурлари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3.3.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Иккиламчи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гуруҳлаш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4600" y="762000"/>
            <a:ext cx="23326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РЕЖА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: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199" y="1981200"/>
            <a:ext cx="8229600" cy="3581400"/>
          </a:xfrm>
          <a:solidFill>
            <a:srgbClr val="FFFF00"/>
          </a:solidFill>
        </p:spPr>
        <p:txBody>
          <a:bodyPr/>
          <a:lstStyle/>
          <a:p>
            <a:pPr marL="0" indent="0" algn="just">
              <a:buNone/>
            </a:pPr>
            <a:r>
              <a:rPr lang="en-US" altLang="uz-Cyrl-UZ" sz="3600" dirty="0" smtClean="0">
                <a:latin typeface="Times New Roman" panose="02020603050405020304" pitchFamily="18" charset="0"/>
              </a:rPr>
              <a:t> 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oldindan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tuzilgan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tasdiqlangan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dastur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asosida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amalga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oshiriladigan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statistik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tadqiqotning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ikkinchi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bosqichi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bo’lib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statistik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kuzatish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natijasida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to’plangan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ma'lumotlarni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bir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tizimga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solish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qayta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ishlash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vazifasini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bajaradi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65356" y="457200"/>
            <a:ext cx="5213287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Statistik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jamlash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svodkalash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build="p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3505200"/>
          </a:xfrm>
          <a:solidFill>
            <a:srgbClr val="66FFCC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uz-Cyrl-UZ" dirty="0" smtClean="0">
                <a:latin typeface="Times New Roman" panose="02020603050405020304" pitchFamily="18" charset="0"/>
              </a:rPr>
              <a:t>     </a:t>
            </a:r>
            <a:r>
              <a:rPr lang="ru-RU" altLang="uz-Cyrl-UZ" dirty="0" smtClean="0">
                <a:latin typeface="Times New Roman" panose="02020603050405020304" pitchFamily="18" charset="0"/>
              </a:rPr>
              <a:t>Статистик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кузатиш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ўрганилаётган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ҳодиса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тўғрисида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кўпдан-кўп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маълумотларни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тўплашга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имкон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туғдирсада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,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лекин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олинган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маълумотларнинг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тарқоқлиги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сабабли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ҳодиса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тўғрисида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умумий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хулосалар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ясашга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имкон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бермайди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.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Шунинг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учун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ҳам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мазкур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маълумотларни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бир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тизимга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солиш</a:t>
            </a:r>
            <a:r>
              <a:rPr lang="ru-RU" altLang="uz-Cyrl-UZ" dirty="0" smtClean="0">
                <a:latin typeface="Times New Roman" panose="02020603050405020304" pitchFamily="18" charset="0"/>
              </a:rPr>
              <a:t>,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қайта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ишлаш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навбатдаги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вазифа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ҳисобланади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6952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495800" y="1503738"/>
            <a:ext cx="4267200" cy="4592262"/>
          </a:xfrm>
          <a:solidFill>
            <a:srgbClr val="FFC000"/>
          </a:solidFill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Мураккаб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сводкалаш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дейилганда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маълумотларни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дастурда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кўзда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тутилган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белгилар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асосида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айрим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гуруҳларга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бўлиб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ўрганиш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тушунилади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457200"/>
            <a:ext cx="2363339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3200" dirty="0" err="1" smtClean="0"/>
              <a:t>Сводкалаш</a:t>
            </a:r>
            <a:endParaRPr lang="ru-RU" altLang="ru-RU" sz="32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469102"/>
            <a:ext cx="3962400" cy="4524315"/>
          </a:xfrm>
          <a:prstGeom prst="rect">
            <a:avLst/>
          </a:prstGeom>
          <a:solidFill>
            <a:srgbClr val="00CCFF"/>
          </a:solidFill>
        </p:spPr>
        <p:txBody>
          <a:bodyPr wrap="square">
            <a:spAutoFit/>
          </a:bodyPr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Оддий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сводкалаш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деганда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олинган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маълумотларни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гуруҳларга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бўлмасдан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тўплам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бўйича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умумий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якунларни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чиқариш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тушинилади</a:t>
            </a: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ru-RU" alt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>
            <a:stCxn id="2" idx="2"/>
            <a:endCxn id="3" idx="0"/>
          </p:cNvCxnSpPr>
          <p:nvPr/>
        </p:nvCxnSpPr>
        <p:spPr>
          <a:xfrm flipH="1">
            <a:off x="2286000" y="1041975"/>
            <a:ext cx="1943670" cy="427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" idx="2"/>
            <a:endCxn id="8195" idx="0"/>
          </p:cNvCxnSpPr>
          <p:nvPr/>
        </p:nvCxnSpPr>
        <p:spPr>
          <a:xfrm>
            <a:off x="4229670" y="1041975"/>
            <a:ext cx="2399730" cy="4617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nimBg="1"/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533400"/>
            <a:ext cx="800735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</a:rPr>
              <a:t>         </a:t>
            </a:r>
            <a:r>
              <a:rPr lang="ru-RU" sz="2400" dirty="0" err="1" smtClean="0">
                <a:latin typeface="Times New Roman" pitchFamily="18" charset="0"/>
              </a:rPr>
              <a:t>Кенг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маънода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сводкалаш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дейилганда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тўпланган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бошланғич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маълумотларни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илмий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текширишда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кўзланган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мақсад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ва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вазифалар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нуқтаи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назаридан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қайта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ишланиши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тушунилади</a:t>
            </a:r>
            <a:r>
              <a:rPr lang="ru-RU" sz="2400" dirty="0">
                <a:latin typeface="Times New Roman" pitchFamily="18" charset="0"/>
              </a:rPr>
              <a:t>. </a:t>
            </a:r>
            <a:endParaRPr 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2400" dirty="0" err="1" smtClean="0">
                <a:latin typeface="Times New Roman" pitchFamily="18" charset="0"/>
              </a:rPr>
              <a:t>Бу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ҳолда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сводкалаш</a:t>
            </a:r>
            <a:r>
              <a:rPr lang="ru-RU" sz="2400" dirty="0">
                <a:latin typeface="Times New Roman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err="1">
                <a:latin typeface="Times New Roman" pitchFamily="18" charset="0"/>
              </a:rPr>
              <a:t>маълумотларни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гуруҳлаш</a:t>
            </a:r>
            <a:r>
              <a:rPr lang="ru-RU" sz="2400" dirty="0"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latin typeface="Times New Roman" pitchFamily="18" charset="0"/>
              </a:rPr>
              <a:t>типик </a:t>
            </a:r>
            <a:r>
              <a:rPr lang="ru-RU" sz="2400" dirty="0" err="1">
                <a:latin typeface="Times New Roman" pitchFamily="18" charset="0"/>
              </a:rPr>
              <a:t>гуруҳлар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ва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гуруҳчаларни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тавсифловчи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кўрсаткичлар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тизимини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ишлаб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чиқиш</a:t>
            </a:r>
            <a:r>
              <a:rPr lang="ru-RU" sz="2400" dirty="0"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err="1">
                <a:latin typeface="Times New Roman" pitchFamily="18" charset="0"/>
              </a:rPr>
              <a:t>ҳар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бир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гуруҳ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ва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гуруҳлар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бўйича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умумий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якунларни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чиқариш</a:t>
            </a:r>
            <a:r>
              <a:rPr lang="ru-RU" sz="2400" dirty="0"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err="1">
                <a:latin typeface="Times New Roman" pitchFamily="18" charset="0"/>
              </a:rPr>
              <a:t>гуруҳлаш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натижаларини</a:t>
            </a:r>
            <a:r>
              <a:rPr lang="ru-RU" sz="2400" dirty="0">
                <a:latin typeface="Times New Roman" pitchFamily="18" charset="0"/>
              </a:rPr>
              <a:t> статистик </a:t>
            </a:r>
            <a:r>
              <a:rPr lang="ru-RU" sz="2400" dirty="0" err="1">
                <a:latin typeface="Times New Roman" pitchFamily="18" charset="0"/>
              </a:rPr>
              <a:t>жадвалларга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жойлаштириш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ва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уларни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графикларда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тасвирлаш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каби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босқичларни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</a:rPr>
              <a:t>ўз</a:t>
            </a:r>
            <a:r>
              <a:rPr lang="ru-RU" sz="2400" dirty="0">
                <a:latin typeface="Times New Roman" pitchFamily="18" charset="0"/>
              </a:rPr>
              <a:t> ичига </a:t>
            </a:r>
            <a:r>
              <a:rPr lang="ru-RU" sz="2400" dirty="0" err="1">
                <a:latin typeface="Times New Roman" pitchFamily="18" charset="0"/>
              </a:rPr>
              <a:t>олади</a:t>
            </a:r>
            <a:r>
              <a:rPr lang="ru-RU" sz="2400" dirty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7696200" cy="44958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uz-Cyrl-UZ" sz="2800" b="1" dirty="0" smtClean="0">
                <a:latin typeface="Times New Roman" panose="02020603050405020304" pitchFamily="18" charset="0"/>
              </a:rPr>
              <a:t>	</a:t>
            </a:r>
            <a:r>
              <a:rPr lang="ru-RU" altLang="uz-Cyrl-UZ" sz="2800" b="1" dirty="0" smtClean="0">
                <a:latin typeface="Times New Roman" panose="02020603050405020304" pitchFamily="18" charset="0"/>
              </a:rPr>
              <a:t>Статистик </a:t>
            </a:r>
            <a:r>
              <a:rPr lang="ru-RU" altLang="uz-Cyrl-UZ" sz="2800" b="1" dirty="0" err="1" smtClean="0">
                <a:latin typeface="Times New Roman" panose="02020603050405020304" pitchFamily="18" charset="0"/>
              </a:rPr>
              <a:t>гуруҳлаш</a:t>
            </a:r>
            <a:r>
              <a:rPr lang="ru-RU" altLang="uz-Cyrl-UZ" sz="2800" b="1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деб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ижтимоий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ҳодиса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ва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жараёнларни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чуқур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ва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ҳар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томонлама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ўрганиш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мақсадида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энг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муҳим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,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характерли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белгилар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бўйича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бир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хил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гуруҳ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ва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гуруҳчаларга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ажратиб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ўрганишга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айтилади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.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Гуруҳлаш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ўрганилаётган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ҳодисанинг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характерли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хусусиятини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,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ундаги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қонуниятни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аниқлашга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имкон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беради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.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Ана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шу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томони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билан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у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илмий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сводкалашнинг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асосий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унсури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бўлиб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sz="2800" dirty="0" err="1" smtClean="0">
                <a:latin typeface="Times New Roman" panose="02020603050405020304" pitchFamily="18" charset="0"/>
              </a:rPr>
              <a:t>ҳисобланади</a:t>
            </a:r>
            <a:r>
              <a:rPr lang="ru-RU" altLang="uz-Cyrl-UZ" sz="2800" dirty="0" smtClean="0">
                <a:latin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5410200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en-US" altLang="uz-Cyrl-UZ" dirty="0" smtClean="0">
                <a:latin typeface="Times New Roman" panose="02020603050405020304" pitchFamily="18" charset="0"/>
              </a:rPr>
              <a:t>  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Гуруҳлаш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усули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биринчи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марта </a:t>
            </a:r>
            <a:endParaRPr lang="en-US" altLang="uz-Cyrl-UZ" dirty="0" smtClean="0">
              <a:latin typeface="Times New Roman" panose="02020603050405020304" pitchFamily="18" charset="0"/>
            </a:endParaRPr>
          </a:p>
          <a:p>
            <a:pPr marL="0" indent="0" algn="just" eaLnBrk="1" hangingPunct="1">
              <a:buNone/>
            </a:pPr>
            <a:r>
              <a:rPr lang="en-US" altLang="uz-Cyrl-UZ" dirty="0" smtClean="0">
                <a:latin typeface="Times New Roman" panose="02020603050405020304" pitchFamily="18" charset="0"/>
              </a:rPr>
              <a:t>XVIII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асрда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Россияда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татбиқ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қилина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бошланди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.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Бу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усулни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татбиқ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қилишда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ва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ривожлантиришда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 Л.Н.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Радишчев</a:t>
            </a:r>
            <a:r>
              <a:rPr lang="ru-RU" altLang="uz-Cyrl-UZ" dirty="0" smtClean="0">
                <a:latin typeface="Times New Roman" panose="02020603050405020304" pitchFamily="18" charset="0"/>
              </a:rPr>
              <a:t> (1749-1802), Д.П. Журавский (1810-1856),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П.П.Семёнов</a:t>
            </a:r>
            <a:r>
              <a:rPr lang="ru-RU" altLang="uz-Cyrl-UZ" dirty="0" smtClean="0">
                <a:latin typeface="Times New Roman" panose="02020603050405020304" pitchFamily="18" charset="0"/>
              </a:rPr>
              <a:t> Тянь-Шаньский (1827 — 1914)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каби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буюк</a:t>
            </a:r>
            <a:r>
              <a:rPr lang="ru-RU" altLang="uz-Cyrl-UZ" dirty="0" smtClean="0">
                <a:latin typeface="Times New Roman" panose="02020603050405020304" pitchFamily="18" charset="0"/>
              </a:rPr>
              <a:t> рус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олимларининг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хизматлари</a:t>
            </a:r>
            <a:r>
              <a:rPr lang="ru-RU" altLang="uz-Cyrl-UZ" dirty="0" smtClean="0">
                <a:latin typeface="Times New Roman" panose="02020603050405020304" pitchFamily="18" charset="0"/>
              </a:rPr>
              <a:t> </a:t>
            </a:r>
            <a:r>
              <a:rPr lang="ru-RU" altLang="uz-Cyrl-UZ" dirty="0" err="1" smtClean="0">
                <a:latin typeface="Times New Roman" panose="02020603050405020304" pitchFamily="18" charset="0"/>
              </a:rPr>
              <a:t>катта</a:t>
            </a:r>
            <a:r>
              <a:rPr lang="ru-RU" altLang="uz-Cyrl-UZ" dirty="0" smtClean="0">
                <a:latin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11.xml><?xml version="1.0" encoding="utf-8"?>
<a:theme xmlns:a="http://schemas.openxmlformats.org/drawingml/2006/main" name="3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12.xml><?xml version="1.0" encoding="utf-8"?>
<a:theme xmlns:a="http://schemas.openxmlformats.org/drawingml/2006/main" name="4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3.xml><?xml version="1.0" encoding="utf-8"?>
<a:theme xmlns:a="http://schemas.openxmlformats.org/drawingml/2006/main" name="5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14.xml><?xml version="1.0" encoding="utf-8"?>
<a:theme xmlns:a="http://schemas.openxmlformats.org/drawingml/2006/main" name="6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5.xml><?xml version="1.0" encoding="utf-8"?>
<a:theme xmlns:a="http://schemas.openxmlformats.org/drawingml/2006/main" name="7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16.xml><?xml version="1.0" encoding="utf-8"?>
<a:theme xmlns:a="http://schemas.openxmlformats.org/drawingml/2006/main" name="8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17.xml><?xml version="1.0" encoding="utf-8"?>
<a:theme xmlns:a="http://schemas.openxmlformats.org/drawingml/2006/main" name="9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18.xml><?xml version="1.0" encoding="utf-8"?>
<a:theme xmlns:a="http://schemas.openxmlformats.org/drawingml/2006/main" name="10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19.xml><?xml version="1.0" encoding="utf-8"?>
<a:theme xmlns:a="http://schemas.openxmlformats.org/drawingml/2006/main" name="1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1.xml><?xml version="1.0" encoding="utf-8"?>
<a:theme xmlns:a="http://schemas.openxmlformats.org/drawingml/2006/main" name="13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2.xml><?xml version="1.0" encoding="utf-8"?>
<a:theme xmlns:a="http://schemas.openxmlformats.org/drawingml/2006/main" name="14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9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871</Words>
  <Application>Microsoft Office PowerPoint</Application>
  <PresentationFormat>Экран (4:3)</PresentationFormat>
  <Paragraphs>225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28</vt:i4>
      </vt:variant>
    </vt:vector>
  </HeadingPairs>
  <TitlesOfParts>
    <vt:vector size="61" baseType="lpstr">
      <vt:lpstr>Arial</vt:lpstr>
      <vt:lpstr>Arial Black</vt:lpstr>
      <vt:lpstr>BalticaUzbek</vt:lpstr>
      <vt:lpstr>Calibri</vt:lpstr>
      <vt:lpstr>Comic Sans MS</vt:lpstr>
      <vt:lpstr>Tahoma</vt:lpstr>
      <vt:lpstr>Times New Roman</vt:lpstr>
      <vt:lpstr>Trebuchet MS</vt:lpstr>
      <vt:lpstr>Verdana</vt:lpstr>
      <vt:lpstr>Wingdings</vt:lpstr>
      <vt:lpstr>Wingdings 3</vt:lpstr>
      <vt:lpstr>Профиль</vt:lpstr>
      <vt:lpstr>Трава</vt:lpstr>
      <vt:lpstr>Пастель</vt:lpstr>
      <vt:lpstr>Вершина горы</vt:lpstr>
      <vt:lpstr>Равновесие</vt:lpstr>
      <vt:lpstr>Клен</vt:lpstr>
      <vt:lpstr>Занавес</vt:lpstr>
      <vt:lpstr>Аспект</vt:lpstr>
      <vt:lpstr>1_Аспект</vt:lpstr>
      <vt:lpstr>2_Аспект</vt:lpstr>
      <vt:lpstr>3_Аспект</vt:lpstr>
      <vt:lpstr>4_Аспект</vt:lpstr>
      <vt:lpstr>5_Аспект</vt:lpstr>
      <vt:lpstr>6_Аспект</vt:lpstr>
      <vt:lpstr>7_Аспект</vt:lpstr>
      <vt:lpstr>8_Аспект</vt:lpstr>
      <vt:lpstr>9_Аспект</vt:lpstr>
      <vt:lpstr>10_Аспект</vt:lpstr>
      <vt:lpstr>11_Аспект</vt:lpstr>
      <vt:lpstr>12_Аспект</vt:lpstr>
      <vt:lpstr>13_Аспект</vt:lpstr>
      <vt:lpstr>14_Аспект</vt:lpstr>
      <vt:lpstr>Гулистон давлат университети “Иқтисодиёт” кафедраси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Тижорат магазинларининг товар оборот ҳажми бўйича гуруҳланиши</vt:lpstr>
      <vt:lpstr>Оралиқни йириклаштириш усули ёрдамида иккиламчи гуруҳлаш тартиби</vt:lpstr>
      <vt:lpstr>Оралиқлар нисбатига асосланиб, иккиламчи гуруҳлаш тартиби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1</cp:lastModifiedBy>
  <cp:revision>24</cp:revision>
  <cp:lastPrinted>1601-01-01T00:00:00Z</cp:lastPrinted>
  <dcterms:created xsi:type="dcterms:W3CDTF">1601-01-01T00:00:00Z</dcterms:created>
  <dcterms:modified xsi:type="dcterms:W3CDTF">2020-08-18T09:41:36Z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